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" ContentType="image/ti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"/>
  </p:notesMasterIdLst>
  <p:sldIdLst>
    <p:sldId id="256" r:id="rId2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821529" rtl="0" fontAlgn="auto" latinLnBrk="0" hangingPunct="0">
      <a:lnSpc>
        <a:spcPct val="80000"/>
      </a:lnSpc>
      <a:spcBef>
        <a:spcPts val="400"/>
      </a:spcBef>
      <a:spcAft>
        <a:spcPts val="0"/>
      </a:spcAft>
      <a:buClrTx/>
      <a:buSzTx/>
      <a:buFontTx/>
      <a:buNone/>
      <a:tabLst>
        <a:tab pos="812800" algn="l"/>
      </a:tabLst>
      <a:defRPr kumimoji="0" sz="2600" b="0" i="0" u="none" strike="noStrike" cap="none" spc="-26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 Neue"/>
      </a:defRPr>
    </a:lvl1pPr>
    <a:lvl2pPr marL="0" marR="0" indent="0" algn="ctr" defTabSz="821529" rtl="0" fontAlgn="auto" latinLnBrk="0" hangingPunct="0">
      <a:lnSpc>
        <a:spcPct val="80000"/>
      </a:lnSpc>
      <a:spcBef>
        <a:spcPts val="400"/>
      </a:spcBef>
      <a:spcAft>
        <a:spcPts val="0"/>
      </a:spcAft>
      <a:buClrTx/>
      <a:buSzTx/>
      <a:buFontTx/>
      <a:buNone/>
      <a:tabLst>
        <a:tab pos="812800" algn="l"/>
      </a:tabLst>
      <a:defRPr kumimoji="0" sz="2600" b="0" i="0" u="none" strike="noStrike" cap="none" spc="-26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 Neue"/>
      </a:defRPr>
    </a:lvl2pPr>
    <a:lvl3pPr marL="0" marR="0" indent="0" algn="ctr" defTabSz="821529" rtl="0" fontAlgn="auto" latinLnBrk="0" hangingPunct="0">
      <a:lnSpc>
        <a:spcPct val="80000"/>
      </a:lnSpc>
      <a:spcBef>
        <a:spcPts val="400"/>
      </a:spcBef>
      <a:spcAft>
        <a:spcPts val="0"/>
      </a:spcAft>
      <a:buClrTx/>
      <a:buSzTx/>
      <a:buFontTx/>
      <a:buNone/>
      <a:tabLst>
        <a:tab pos="812800" algn="l"/>
      </a:tabLst>
      <a:defRPr kumimoji="0" sz="2600" b="0" i="0" u="none" strike="noStrike" cap="none" spc="-26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 Neue"/>
      </a:defRPr>
    </a:lvl3pPr>
    <a:lvl4pPr marL="0" marR="0" indent="0" algn="ctr" defTabSz="821529" rtl="0" fontAlgn="auto" latinLnBrk="0" hangingPunct="0">
      <a:lnSpc>
        <a:spcPct val="80000"/>
      </a:lnSpc>
      <a:spcBef>
        <a:spcPts val="400"/>
      </a:spcBef>
      <a:spcAft>
        <a:spcPts val="0"/>
      </a:spcAft>
      <a:buClrTx/>
      <a:buSzTx/>
      <a:buFontTx/>
      <a:buNone/>
      <a:tabLst>
        <a:tab pos="812800" algn="l"/>
      </a:tabLst>
      <a:defRPr kumimoji="0" sz="2600" b="0" i="0" u="none" strike="noStrike" cap="none" spc="-26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 Neue"/>
      </a:defRPr>
    </a:lvl4pPr>
    <a:lvl5pPr marL="0" marR="0" indent="0" algn="ctr" defTabSz="821529" rtl="0" fontAlgn="auto" latinLnBrk="0" hangingPunct="0">
      <a:lnSpc>
        <a:spcPct val="80000"/>
      </a:lnSpc>
      <a:spcBef>
        <a:spcPts val="400"/>
      </a:spcBef>
      <a:spcAft>
        <a:spcPts val="0"/>
      </a:spcAft>
      <a:buClrTx/>
      <a:buSzTx/>
      <a:buFontTx/>
      <a:buNone/>
      <a:tabLst>
        <a:tab pos="812800" algn="l"/>
      </a:tabLst>
      <a:defRPr kumimoji="0" sz="2600" b="0" i="0" u="none" strike="noStrike" cap="none" spc="-26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 Neue"/>
      </a:defRPr>
    </a:lvl5pPr>
    <a:lvl6pPr marL="0" marR="0" indent="0" algn="ctr" defTabSz="821529" rtl="0" fontAlgn="auto" latinLnBrk="0" hangingPunct="0">
      <a:lnSpc>
        <a:spcPct val="80000"/>
      </a:lnSpc>
      <a:spcBef>
        <a:spcPts val="400"/>
      </a:spcBef>
      <a:spcAft>
        <a:spcPts val="0"/>
      </a:spcAft>
      <a:buClrTx/>
      <a:buSzTx/>
      <a:buFontTx/>
      <a:buNone/>
      <a:tabLst>
        <a:tab pos="812800" algn="l"/>
      </a:tabLst>
      <a:defRPr kumimoji="0" sz="2600" b="0" i="0" u="none" strike="noStrike" cap="none" spc="-26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 Neue"/>
      </a:defRPr>
    </a:lvl6pPr>
    <a:lvl7pPr marL="0" marR="0" indent="0" algn="ctr" defTabSz="821529" rtl="0" fontAlgn="auto" latinLnBrk="0" hangingPunct="0">
      <a:lnSpc>
        <a:spcPct val="80000"/>
      </a:lnSpc>
      <a:spcBef>
        <a:spcPts val="400"/>
      </a:spcBef>
      <a:spcAft>
        <a:spcPts val="0"/>
      </a:spcAft>
      <a:buClrTx/>
      <a:buSzTx/>
      <a:buFontTx/>
      <a:buNone/>
      <a:tabLst>
        <a:tab pos="812800" algn="l"/>
      </a:tabLst>
      <a:defRPr kumimoji="0" sz="2600" b="0" i="0" u="none" strike="noStrike" cap="none" spc="-26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 Neue"/>
      </a:defRPr>
    </a:lvl7pPr>
    <a:lvl8pPr marL="0" marR="0" indent="0" algn="ctr" defTabSz="821529" rtl="0" fontAlgn="auto" latinLnBrk="0" hangingPunct="0">
      <a:lnSpc>
        <a:spcPct val="80000"/>
      </a:lnSpc>
      <a:spcBef>
        <a:spcPts val="400"/>
      </a:spcBef>
      <a:spcAft>
        <a:spcPts val="0"/>
      </a:spcAft>
      <a:buClrTx/>
      <a:buSzTx/>
      <a:buFontTx/>
      <a:buNone/>
      <a:tabLst>
        <a:tab pos="812800" algn="l"/>
      </a:tabLst>
      <a:defRPr kumimoji="0" sz="2600" b="0" i="0" u="none" strike="noStrike" cap="none" spc="-26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 Neue"/>
      </a:defRPr>
    </a:lvl8pPr>
    <a:lvl9pPr marL="0" marR="0" indent="0" algn="ctr" defTabSz="821529" rtl="0" fontAlgn="auto" latinLnBrk="0" hangingPunct="0">
      <a:lnSpc>
        <a:spcPct val="80000"/>
      </a:lnSpc>
      <a:spcBef>
        <a:spcPts val="400"/>
      </a:spcBef>
      <a:spcAft>
        <a:spcPts val="0"/>
      </a:spcAft>
      <a:buClrTx/>
      <a:buSzTx/>
      <a:buFontTx/>
      <a:buNone/>
      <a:tabLst>
        <a:tab pos="812800" algn="l"/>
      </a:tabLst>
      <a:defRPr kumimoji="0" sz="2600" b="0" i="0" u="none" strike="noStrike" cap="none" spc="-26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 Neue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1F36835-CAC7-4240-AEB3-B24B78E45572}" v="1" dt="2026-06-22T11:03:17.383"/>
  </p1510:revLst>
</p1510:revInfo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0DEFF"/>
          </a:solidFill>
        </a:fill>
      </a:tcStyle>
    </a:wholeTbl>
    <a:band2H>
      <a:tcTxStyle/>
      <a:tcStyle>
        <a:tcBdr/>
        <a:fill>
          <a:solidFill>
            <a:srgbClr val="E9EFFF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CF5CD"/>
          </a:solidFill>
        </a:fill>
      </a:tcStyle>
    </a:wholeTbl>
    <a:band2H>
      <a:tcTxStyle/>
      <a:tcStyle>
        <a:tcBdr/>
        <a:fill>
          <a:solidFill>
            <a:srgbClr val="E7FAE7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FD7F6"/>
          </a:solidFill>
        </a:fill>
      </a:tcStyle>
    </a:wholeTbl>
    <a:band2H>
      <a:tcTxStyle/>
      <a:tcStyle>
        <a:tcBdr/>
        <a:fill>
          <a:solidFill>
            <a:srgbClr val="FFECFB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30" d="100"/>
          <a:sy n="30" d="100"/>
        </p:scale>
        <p:origin x="884" y="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microsoft.com/office/2016/11/relationships/changesInfo" Target="changesInfos/changesInfo1.xml"/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Relationship Id="rId9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Wadii Boujendar" userId="1fe66039b04c3f7c" providerId="LiveId" clId="{ADCA053C-9E30-4023-B9B3-CE3101976944}"/>
    <pc:docChg chg="undo custSel modSld">
      <pc:chgData name="Wadii Boujendar" userId="1fe66039b04c3f7c" providerId="LiveId" clId="{ADCA053C-9E30-4023-B9B3-CE3101976944}" dt="2026-06-22T12:35:55.295" v="1323" actId="20577"/>
      <pc:docMkLst>
        <pc:docMk/>
      </pc:docMkLst>
      <pc:sldChg chg="modSp mod">
        <pc:chgData name="Wadii Boujendar" userId="1fe66039b04c3f7c" providerId="LiveId" clId="{ADCA053C-9E30-4023-B9B3-CE3101976944}" dt="2026-06-22T12:35:55.295" v="1323" actId="20577"/>
        <pc:sldMkLst>
          <pc:docMk/>
          <pc:sldMk cId="0" sldId="256"/>
        </pc:sldMkLst>
        <pc:spChg chg="mod">
          <ac:chgData name="Wadii Boujendar" userId="1fe66039b04c3f7c" providerId="LiveId" clId="{ADCA053C-9E30-4023-B9B3-CE3101976944}" dt="2026-06-22T12:35:55.295" v="1323" actId="20577"/>
          <ac:spMkLst>
            <pc:docMk/>
            <pc:sldMk cId="0" sldId="256"/>
            <ac:spMk id="167" creationId="{00000000-0000-0000-0000-000000000000}"/>
          </ac:spMkLst>
        </pc:spChg>
        <pc:spChg chg="mod">
          <ac:chgData name="Wadii Boujendar" userId="1fe66039b04c3f7c" providerId="LiveId" clId="{ADCA053C-9E30-4023-B9B3-CE3101976944}" dt="2026-06-22T11:08:48.966" v="1294" actId="20577"/>
          <ac:spMkLst>
            <pc:docMk/>
            <pc:sldMk cId="0" sldId="256"/>
            <ac:spMk id="189" creationId="{00000000-0000-0000-0000-000000000000}"/>
          </ac:spMkLst>
        </pc:spChg>
        <pc:spChg chg="mod">
          <ac:chgData name="Wadii Boujendar" userId="1fe66039b04c3f7c" providerId="LiveId" clId="{ADCA053C-9E30-4023-B9B3-CE3101976944}" dt="2026-06-22T11:04:02.449" v="1250" actId="20577"/>
          <ac:spMkLst>
            <pc:docMk/>
            <pc:sldMk cId="0" sldId="256"/>
            <ac:spMk id="193" creationId="{00000000-0000-0000-0000-000000000000}"/>
          </ac:spMkLst>
        </pc:spChg>
        <pc:spChg chg="mod">
          <ac:chgData name="Wadii Boujendar" userId="1fe66039b04c3f7c" providerId="LiveId" clId="{ADCA053C-9E30-4023-B9B3-CE3101976944}" dt="2026-05-26T10:43:53.775" v="1172" actId="255"/>
          <ac:spMkLst>
            <pc:docMk/>
            <pc:sldMk cId="0" sldId="256"/>
            <ac:spMk id="197" creationId="{00000000-0000-0000-0000-000000000000}"/>
          </ac:spMkLst>
        </pc:spChg>
        <pc:spChg chg="mod">
          <ac:chgData name="Wadii Boujendar" userId="1fe66039b04c3f7c" providerId="LiveId" clId="{ADCA053C-9E30-4023-B9B3-CE3101976944}" dt="2026-05-26T10:36:35.014" v="992" actId="20577"/>
          <ac:spMkLst>
            <pc:docMk/>
            <pc:sldMk cId="0" sldId="256"/>
            <ac:spMk id="208" creationId="{00000000-0000-0000-0000-000000000000}"/>
          </ac:spMkLst>
        </pc:spChg>
        <pc:spChg chg="mod">
          <ac:chgData name="Wadii Boujendar" userId="1fe66039b04c3f7c" providerId="LiveId" clId="{ADCA053C-9E30-4023-B9B3-CE3101976944}" dt="2026-06-22T11:03:47.328" v="1230" actId="20577"/>
          <ac:spMkLst>
            <pc:docMk/>
            <pc:sldMk cId="0" sldId="256"/>
            <ac:spMk id="209" creationId="{00000000-0000-0000-0000-000000000000}"/>
          </ac:spMkLst>
        </pc:spChg>
        <pc:spChg chg="mod">
          <ac:chgData name="Wadii Boujendar" userId="1fe66039b04c3f7c" providerId="LiveId" clId="{ADCA053C-9E30-4023-B9B3-CE3101976944}" dt="2026-06-22T11:03:35.236" v="1224" actId="1076"/>
          <ac:spMkLst>
            <pc:docMk/>
            <pc:sldMk cId="0" sldId="256"/>
            <ac:spMk id="213" creationId="{00000000-0000-0000-0000-000000000000}"/>
          </ac:spMkLst>
        </pc:spChg>
        <pc:spChg chg="mod">
          <ac:chgData name="Wadii Boujendar" userId="1fe66039b04c3f7c" providerId="LiveId" clId="{ADCA053C-9E30-4023-B9B3-CE3101976944}" dt="2026-05-28T19:12:44.114" v="1208" actId="20577"/>
          <ac:spMkLst>
            <pc:docMk/>
            <pc:sldMk cId="0" sldId="256"/>
            <ac:spMk id="214" creationId="{00000000-0000-0000-0000-000000000000}"/>
          </ac:spMkLst>
        </pc:spChg>
        <pc:spChg chg="mod">
          <ac:chgData name="Wadii Boujendar" userId="1fe66039b04c3f7c" providerId="LiveId" clId="{ADCA053C-9E30-4023-B9B3-CE3101976944}" dt="2026-06-22T10:51:56.372" v="1221" actId="20577"/>
          <ac:spMkLst>
            <pc:docMk/>
            <pc:sldMk cId="0" sldId="256"/>
            <ac:spMk id="215" creationId="{00000000-0000-0000-0000-000000000000}"/>
          </ac:spMkLst>
        </pc:spChg>
      </pc:sldChg>
    </pc:docChg>
  </pc:docChgLst>
  <pc:docChgLst>
    <pc:chgData name="Wadii Boujendar" userId="1fe66039b04c3f7c" providerId="LiveId" clId="{2E761FA4-2158-4B3D-86EF-BB133DE9BA74}"/>
    <pc:docChg chg="addSld delSld">
      <pc:chgData name="Wadii Boujendar" userId="1fe66039b04c3f7c" providerId="LiveId" clId="{2E761FA4-2158-4B3D-86EF-BB133DE9BA74}" dt="2026-06-04T17:48:55.964" v="1" actId="2696"/>
      <pc:docMkLst>
        <pc:docMk/>
      </pc:docMkLst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Shape 15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52" name="Shape 152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1pPr>
    <a:lvl2pPr indent="2286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2pPr>
    <a:lvl3pPr indent="4572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3pPr>
    <a:lvl4pPr indent="6858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4pPr>
    <a:lvl5pPr indent="9144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5pPr>
    <a:lvl6pPr indent="11430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6pPr>
    <a:lvl7pPr indent="13716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7pPr>
    <a:lvl8pPr indent="16002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8pPr>
    <a:lvl9pPr indent="18288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re de présentation"/>
          <p:cNvSpPr txBox="1">
            <a:spLocks noGrp="1"/>
          </p:cNvSpPr>
          <p:nvPr>
            <p:ph type="title" hasCustomPrompt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Titre de présentation</a:t>
            </a:r>
          </a:p>
        </p:txBody>
      </p:sp>
      <p:sp>
        <p:nvSpPr>
          <p:cNvPr id="12" name="Texte niveau 1…"/>
          <p:cNvSpPr txBox="1">
            <a:spLocks noGrp="1"/>
          </p:cNvSpPr>
          <p:nvPr>
            <p:ph type="body" sz="quarter" idx="1" hasCustomPrompt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Sous-titre de présentation 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3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itation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Texte niveau 1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2252671" y="10353078"/>
            <a:ext cx="20691419" cy="567948"/>
          </a:xfrm>
          <a:prstGeom prst="rect">
            <a:avLst/>
          </a:prstGeom>
        </p:spPr>
        <p:txBody>
          <a:bodyPr/>
          <a:lstStyle>
            <a:lvl1pPr>
              <a:defRPr sz="2800" spc="-84"/>
            </a:lvl1pPr>
            <a:lvl2pPr>
              <a:defRPr sz="2800" spc="-84"/>
            </a:lvl2pPr>
            <a:lvl3pPr>
              <a:defRPr sz="2800" spc="-84"/>
            </a:lvl3pPr>
            <a:lvl4pPr>
              <a:defRPr sz="2800" spc="-84"/>
            </a:lvl4pPr>
            <a:lvl5pPr>
              <a:defRPr sz="2800" spc="-84"/>
            </a:lvl5pPr>
          </a:lstStyle>
          <a:p>
            <a:r>
              <a:t>Attribution 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10" name="Rectangle"/>
          <p:cNvSpPr/>
          <p:nvPr/>
        </p:nvSpPr>
        <p:spPr>
          <a:xfrm>
            <a:off x="0" y="990550"/>
            <a:ext cx="24384000" cy="279401"/>
          </a:xfrm>
          <a:prstGeom prst="rect">
            <a:avLst/>
          </a:prstGeom>
          <a:solidFill>
            <a:schemeClr val="accent4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3300"/>
              </a:spcBef>
              <a:tabLst/>
              <a:defRPr sz="2200" spc="-44">
                <a:latin typeface="Graphik Semibold"/>
                <a:ea typeface="Graphik Semibold"/>
                <a:cs typeface="Graphik Semibold"/>
                <a:sym typeface="Graphik Semibold"/>
              </a:defRPr>
            </a:pPr>
            <a:endParaRPr/>
          </a:p>
        </p:txBody>
      </p:sp>
      <p:sp>
        <p:nvSpPr>
          <p:cNvPr id="111" name="Rectangle"/>
          <p:cNvSpPr/>
          <p:nvPr/>
        </p:nvSpPr>
        <p:spPr>
          <a:xfrm>
            <a:off x="0" y="990550"/>
            <a:ext cx="24384000" cy="279401"/>
          </a:xfrm>
          <a:prstGeom prst="rect">
            <a:avLst/>
          </a:prstGeom>
          <a:solidFill>
            <a:schemeClr val="accent4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3300"/>
              </a:spcBef>
              <a:tabLst/>
              <a:defRPr sz="2200" spc="-44">
                <a:latin typeface="Graphik Semibold"/>
                <a:ea typeface="Graphik Semibold"/>
                <a:cs typeface="Graphik Semibold"/>
                <a:sym typeface="Graphik Semibold"/>
              </a:defRPr>
            </a:pPr>
            <a:endParaRPr/>
          </a:p>
        </p:txBody>
      </p:sp>
      <p:sp>
        <p:nvSpPr>
          <p:cNvPr id="112" name="Texte niveau 1…"/>
          <p:cNvSpPr txBox="1">
            <a:spLocks noGrp="1"/>
          </p:cNvSpPr>
          <p:nvPr>
            <p:ph type="body" sz="half" idx="21" hasCustomPrompt="1"/>
          </p:nvPr>
        </p:nvSpPr>
        <p:spPr>
          <a:xfrm>
            <a:off x="1439912" y="4332885"/>
            <a:ext cx="21504176" cy="5497471"/>
          </a:xfrm>
          <a:prstGeom prst="rect">
            <a:avLst/>
          </a:prstGeom>
        </p:spPr>
        <p:txBody>
          <a:bodyPr anchor="b"/>
          <a:lstStyle/>
          <a:p>
            <a:pPr lvl="4" indent="3106958" defTabSz="731341">
              <a:lnSpc>
                <a:spcPct val="70000"/>
              </a:lnSpc>
              <a:defRPr sz="8300" b="1" i="1" spc="-399">
                <a:latin typeface="Graphik"/>
                <a:ea typeface="Graphik"/>
                <a:cs typeface="Graphik"/>
                <a:sym typeface="Graphik"/>
              </a:defRPr>
            </a:pPr>
            <a:r>
              <a:t>« Citation intéressante »
</a:t>
            </a:r>
          </a:p>
        </p:txBody>
      </p:sp>
      <p:sp>
        <p:nvSpPr>
          <p:cNvPr id="113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Personne portant un jean bleu et une veste en jean devant un mur rouge et violet uni"/>
          <p:cNvSpPr>
            <a:spLocks noGrp="1"/>
          </p:cNvSpPr>
          <p:nvPr>
            <p:ph type="pic" idx="21"/>
          </p:nvPr>
        </p:nvSpPr>
        <p:spPr>
          <a:xfrm>
            <a:off x="0" y="-1266000"/>
            <a:ext cx="24384000" cy="16248004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21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Vierge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ection">
    <p:bg>
      <p:bgPr>
        <a:solidFill>
          <a:srgbClr val="00BFF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Titre de section"/>
          <p:cNvSpPr txBox="1">
            <a:spLocks noGrp="1"/>
          </p:cNvSpPr>
          <p:nvPr>
            <p:ph type="title" hasCustomPrompt="1"/>
          </p:nvPr>
        </p:nvSpPr>
        <p:spPr>
          <a:xfrm>
            <a:off x="1219200" y="4048125"/>
            <a:ext cx="21945600" cy="5930900"/>
          </a:xfrm>
          <a:prstGeom prst="rect">
            <a:avLst/>
          </a:prstGeom>
        </p:spPr>
        <p:txBody>
          <a:bodyPr anchor="ctr"/>
          <a:lstStyle>
            <a:lvl1pPr marL="431800" indent="-431800" defTabSz="825500">
              <a:defRPr sz="14000" b="0" spc="0">
                <a:solidFill>
                  <a:srgbClr val="FFFFFF"/>
                </a:solidFill>
                <a:latin typeface="Druk Medium"/>
                <a:ea typeface="Druk Medium"/>
                <a:cs typeface="Druk Medium"/>
                <a:sym typeface="Druk Medium"/>
              </a:defRPr>
            </a:lvl1pPr>
          </a:lstStyle>
          <a:p>
            <a:r>
              <a:t>Titre de section</a:t>
            </a:r>
          </a:p>
        </p:txBody>
      </p:sp>
      <p:sp>
        <p:nvSpPr>
          <p:cNvPr id="136" name="Numéro de diapositive"/>
          <p:cNvSpPr txBox="1">
            <a:spLocks noGrp="1"/>
          </p:cNvSpPr>
          <p:nvPr>
            <p:ph type="sldNum" sz="quarter" idx="2"/>
          </p:nvPr>
        </p:nvSpPr>
        <p:spPr>
          <a:xfrm>
            <a:off x="23622000" y="13080999"/>
            <a:ext cx="336728" cy="413767"/>
          </a:xfrm>
          <a:prstGeom prst="rect">
            <a:avLst/>
          </a:prstGeom>
        </p:spPr>
        <p:txBody>
          <a:bodyPr/>
          <a:lstStyle>
            <a:lvl1pPr algn="l" defTabSz="825500">
              <a:lnSpc>
                <a:spcPts val="2600"/>
              </a:lnSpc>
              <a:defRPr>
                <a:latin typeface="Proxima Nova Medium"/>
                <a:ea typeface="Proxima Nova Medium"/>
                <a:cs typeface="Proxima Nova Medium"/>
                <a:sym typeface="Proxima Nova Medium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Fait important">
    <p:bg>
      <p:bgPr>
        <a:solidFill>
          <a:srgbClr val="FFC61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Texte niveau 1…"/>
          <p:cNvSpPr txBox="1">
            <a:spLocks noGrp="1"/>
          </p:cNvSpPr>
          <p:nvPr>
            <p:ph type="body" idx="1" hasCustomPrompt="1"/>
          </p:nvPr>
        </p:nvSpPr>
        <p:spPr>
          <a:xfrm>
            <a:off x="1219200" y="2334623"/>
            <a:ext cx="21945600" cy="7612251"/>
          </a:xfrm>
          <a:prstGeom prst="rect">
            <a:avLst/>
          </a:prstGeom>
        </p:spPr>
        <p:txBody>
          <a:bodyPr anchor="b"/>
          <a:lstStyle>
            <a:lvl1pPr algn="ctr">
              <a:lnSpc>
                <a:spcPct val="70000"/>
              </a:lnSpc>
              <a:defRPr sz="50000" spc="-500">
                <a:solidFill>
                  <a:srgbClr val="FFFFFF"/>
                </a:solidFill>
                <a:latin typeface="Druk Medium"/>
                <a:ea typeface="Druk Medium"/>
                <a:cs typeface="Druk Medium"/>
                <a:sym typeface="Druk Medium"/>
              </a:defRPr>
            </a:lvl1pPr>
            <a:lvl2pPr algn="ctr">
              <a:lnSpc>
                <a:spcPct val="70000"/>
              </a:lnSpc>
              <a:defRPr sz="50000" spc="-500">
                <a:solidFill>
                  <a:srgbClr val="FFFFFF"/>
                </a:solidFill>
                <a:latin typeface="Druk Medium"/>
                <a:ea typeface="Druk Medium"/>
                <a:cs typeface="Druk Medium"/>
                <a:sym typeface="Druk Medium"/>
              </a:defRPr>
            </a:lvl2pPr>
            <a:lvl3pPr algn="ctr">
              <a:lnSpc>
                <a:spcPct val="70000"/>
              </a:lnSpc>
              <a:defRPr sz="50000" spc="-500">
                <a:solidFill>
                  <a:srgbClr val="FFFFFF"/>
                </a:solidFill>
                <a:latin typeface="Druk Medium"/>
                <a:ea typeface="Druk Medium"/>
                <a:cs typeface="Druk Medium"/>
                <a:sym typeface="Druk Medium"/>
              </a:defRPr>
            </a:lvl3pPr>
            <a:lvl4pPr algn="ctr">
              <a:lnSpc>
                <a:spcPct val="70000"/>
              </a:lnSpc>
              <a:defRPr sz="50000" spc="-500">
                <a:solidFill>
                  <a:srgbClr val="FFFFFF"/>
                </a:solidFill>
                <a:latin typeface="Druk Medium"/>
                <a:ea typeface="Druk Medium"/>
                <a:cs typeface="Druk Medium"/>
                <a:sym typeface="Druk Medium"/>
              </a:defRPr>
            </a:lvl4pPr>
            <a:lvl5pPr algn="ctr">
              <a:lnSpc>
                <a:spcPct val="70000"/>
              </a:lnSpc>
              <a:defRPr sz="50000" spc="-500">
                <a:solidFill>
                  <a:srgbClr val="FFFFFF"/>
                </a:solidFill>
                <a:latin typeface="Druk Medium"/>
                <a:ea typeface="Druk Medium"/>
                <a:cs typeface="Druk Medium"/>
                <a:sym typeface="Druk Medium"/>
              </a:defRPr>
            </a:lvl5pPr>
          </a:lstStyle>
          <a:p>
            <a:r>
              <a:t>100 %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44" name="Détails des faits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19199" y="9779000"/>
            <a:ext cx="21945602" cy="629921"/>
          </a:xfrm>
          <a:prstGeom prst="rect">
            <a:avLst/>
          </a:prstGeom>
        </p:spPr>
        <p:txBody>
          <a:bodyPr/>
          <a:lstStyle>
            <a:lvl1pPr algn="ctr">
              <a:lnSpc>
                <a:spcPct val="110000"/>
              </a:lnSpc>
              <a:defRPr sz="3200" spc="-100">
                <a:latin typeface="Proxima Nova Extrabold"/>
                <a:ea typeface="Proxima Nova Extrabold"/>
                <a:cs typeface="Proxima Nova Extrabold"/>
                <a:sym typeface="Proxima Nova Extrabold"/>
              </a:defRPr>
            </a:lvl1pPr>
          </a:lstStyle>
          <a:p>
            <a:r>
              <a:t>Détails des faits</a:t>
            </a:r>
          </a:p>
        </p:txBody>
      </p:sp>
      <p:sp>
        <p:nvSpPr>
          <p:cNvPr id="145" name="Numéro de diapositive"/>
          <p:cNvSpPr txBox="1">
            <a:spLocks noGrp="1"/>
          </p:cNvSpPr>
          <p:nvPr>
            <p:ph type="sldNum" sz="quarter" idx="2"/>
          </p:nvPr>
        </p:nvSpPr>
        <p:spPr>
          <a:xfrm>
            <a:off x="23622000" y="13080999"/>
            <a:ext cx="336728" cy="413767"/>
          </a:xfrm>
          <a:prstGeom prst="rect">
            <a:avLst/>
          </a:prstGeom>
        </p:spPr>
        <p:txBody>
          <a:bodyPr/>
          <a:lstStyle>
            <a:lvl1pPr algn="l" defTabSz="825500">
              <a:lnSpc>
                <a:spcPts val="2600"/>
              </a:lnSpc>
              <a:defRPr>
                <a:latin typeface="Proxima Nova Medium"/>
                <a:ea typeface="Proxima Nova Medium"/>
                <a:cs typeface="Proxima Nova Medium"/>
                <a:sym typeface="Proxima Nova Medium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re et puces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e niveau 1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1295400" y="12955885"/>
            <a:ext cx="21869400" cy="429264"/>
          </a:xfrm>
          <a:prstGeom prst="rect">
            <a:avLst/>
          </a:prstGeom>
        </p:spPr>
        <p:txBody>
          <a:bodyPr/>
          <a:lstStyle>
            <a:lvl1pPr>
              <a:spcBef>
                <a:spcPts val="3200"/>
              </a:spcBef>
              <a:defRPr sz="2000" spc="-58">
                <a:latin typeface="Graphik Medium"/>
                <a:ea typeface="Graphik Medium"/>
                <a:cs typeface="Graphik Medium"/>
                <a:sym typeface="Graphik Medium"/>
              </a:defRPr>
            </a:lvl1pPr>
            <a:lvl2pPr>
              <a:spcBef>
                <a:spcPts val="3200"/>
              </a:spcBef>
              <a:defRPr sz="2000" spc="-58">
                <a:latin typeface="Graphik Medium"/>
                <a:ea typeface="Graphik Medium"/>
                <a:cs typeface="Graphik Medium"/>
                <a:sym typeface="Graphik Medium"/>
              </a:defRPr>
            </a:lvl2pPr>
            <a:lvl3pPr>
              <a:spcBef>
                <a:spcPts val="3200"/>
              </a:spcBef>
              <a:defRPr sz="2000" spc="-58">
                <a:latin typeface="Graphik Medium"/>
                <a:ea typeface="Graphik Medium"/>
                <a:cs typeface="Graphik Medium"/>
                <a:sym typeface="Graphik Medium"/>
              </a:defRPr>
            </a:lvl3pPr>
            <a:lvl4pPr>
              <a:spcBef>
                <a:spcPts val="3200"/>
              </a:spcBef>
              <a:defRPr sz="2000" spc="-58">
                <a:latin typeface="Graphik Medium"/>
                <a:ea typeface="Graphik Medium"/>
                <a:cs typeface="Graphik Medium"/>
                <a:sym typeface="Graphik Medium"/>
              </a:defRPr>
            </a:lvl4pPr>
            <a:lvl5pPr>
              <a:spcBef>
                <a:spcPts val="3200"/>
              </a:spcBef>
              <a:defRPr sz="2000" spc="-58">
                <a:latin typeface="Graphik Medium"/>
                <a:ea typeface="Graphik Medium"/>
                <a:cs typeface="Graphik Medium"/>
                <a:sym typeface="Graphik Medium"/>
              </a:defRPr>
            </a:lvl5pPr>
          </a:lstStyle>
          <a:p>
            <a:r>
              <a:t>Auteur et date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21" name="Sous-titre de la diapositive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95400" y="3543455"/>
            <a:ext cx="21869400" cy="694059"/>
          </a:xfrm>
          <a:prstGeom prst="rect">
            <a:avLst/>
          </a:prstGeom>
        </p:spPr>
        <p:txBody>
          <a:bodyPr/>
          <a:lstStyle>
            <a:lvl1pPr>
              <a:defRPr spc="-200"/>
            </a:lvl1pPr>
          </a:lstStyle>
          <a:p>
            <a:r>
              <a:t>Sous-titre de la diapositive</a:t>
            </a:r>
          </a:p>
        </p:txBody>
      </p:sp>
      <p:sp>
        <p:nvSpPr>
          <p:cNvPr id="22" name="Rectangle"/>
          <p:cNvSpPr/>
          <p:nvPr/>
        </p:nvSpPr>
        <p:spPr>
          <a:xfrm>
            <a:off x="0" y="990550"/>
            <a:ext cx="24384000" cy="279401"/>
          </a:xfrm>
          <a:prstGeom prst="rect">
            <a:avLst/>
          </a:prstGeom>
          <a:solidFill>
            <a:schemeClr val="accent4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3300"/>
              </a:spcBef>
              <a:tabLst/>
              <a:defRPr sz="2200" spc="-44">
                <a:latin typeface="Graphik Semibold"/>
                <a:ea typeface="Graphik Semibold"/>
                <a:cs typeface="Graphik Semibold"/>
                <a:sym typeface="Graphik Semibold"/>
              </a:defRPr>
            </a:pPr>
            <a:endParaRPr/>
          </a:p>
        </p:txBody>
      </p:sp>
      <p:sp>
        <p:nvSpPr>
          <p:cNvPr id="23" name="Rectangle"/>
          <p:cNvSpPr/>
          <p:nvPr/>
        </p:nvSpPr>
        <p:spPr>
          <a:xfrm>
            <a:off x="0" y="990550"/>
            <a:ext cx="24384000" cy="279401"/>
          </a:xfrm>
          <a:prstGeom prst="rect">
            <a:avLst/>
          </a:prstGeom>
          <a:solidFill>
            <a:schemeClr val="accent4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3300"/>
              </a:spcBef>
              <a:tabLst/>
              <a:defRPr sz="2200" spc="-44">
                <a:latin typeface="Graphik Semibold"/>
                <a:ea typeface="Graphik Semibold"/>
                <a:cs typeface="Graphik Semibold"/>
                <a:sym typeface="Graphik Semibold"/>
              </a:defRPr>
            </a:pPr>
            <a:endParaRPr/>
          </a:p>
        </p:txBody>
      </p:sp>
      <p:sp>
        <p:nvSpPr>
          <p:cNvPr id="24" name="Titre de diapositive"/>
          <p:cNvSpPr txBox="1">
            <a:spLocks noGrp="1"/>
          </p:cNvSpPr>
          <p:nvPr>
            <p:ph type="title" hasCustomPrompt="1"/>
          </p:nvPr>
        </p:nvSpPr>
        <p:spPr>
          <a:xfrm>
            <a:off x="1295400" y="1620697"/>
            <a:ext cx="21869400" cy="1778387"/>
          </a:xfrm>
          <a:prstGeom prst="rect">
            <a:avLst/>
          </a:prstGeom>
        </p:spPr>
        <p:txBody>
          <a:bodyPr anchor="t"/>
          <a:lstStyle>
            <a:lvl1pPr defTabSz="584200">
              <a:defRPr sz="10000" spc="-400"/>
            </a:lvl1pPr>
          </a:lstStyle>
          <a:p>
            <a:r>
              <a:t>Titre de diapositive</a:t>
            </a:r>
          </a:p>
        </p:txBody>
      </p:sp>
      <p:sp>
        <p:nvSpPr>
          <p:cNvPr id="25" name="Texte niveau 1…"/>
          <p:cNvSpPr txBox="1">
            <a:spLocks noGrp="1"/>
          </p:cNvSpPr>
          <p:nvPr>
            <p:ph type="body" idx="22" hasCustomPrompt="1"/>
          </p:nvPr>
        </p:nvSpPr>
        <p:spPr>
          <a:xfrm>
            <a:off x="1295400" y="5270500"/>
            <a:ext cx="21869400" cy="7137400"/>
          </a:xfrm>
          <a:prstGeom prst="rect">
            <a:avLst/>
          </a:prstGeom>
        </p:spPr>
        <p:txBody>
          <a:bodyPr/>
          <a:lstStyle>
            <a:lvl1pPr>
              <a:spcBef>
                <a:spcPts val="3300"/>
              </a:spcBef>
              <a:defRPr sz="4000" cap="none" spc="0"/>
            </a:lvl1pPr>
          </a:lstStyle>
          <a:p>
            <a:r>
              <a:t>Texte de puce de diapositive</a:t>
            </a:r>
          </a:p>
        </p:txBody>
      </p:sp>
      <p:sp>
        <p:nvSpPr>
          <p:cNvPr id="26" name="Numéro de diapositive"/>
          <p:cNvSpPr txBox="1">
            <a:spLocks noGrp="1"/>
          </p:cNvSpPr>
          <p:nvPr>
            <p:ph type="sldNum" sz="quarter" idx="2"/>
          </p:nvPr>
        </p:nvSpPr>
        <p:spPr>
          <a:xfrm>
            <a:off x="22793707" y="12981031"/>
            <a:ext cx="361189" cy="404115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uces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Texte niveau 1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1295400" y="12955885"/>
            <a:ext cx="21869400" cy="429264"/>
          </a:xfrm>
          <a:prstGeom prst="rect">
            <a:avLst/>
          </a:prstGeom>
        </p:spPr>
        <p:txBody>
          <a:bodyPr/>
          <a:lstStyle>
            <a:lvl1pPr>
              <a:spcBef>
                <a:spcPts val="3200"/>
              </a:spcBef>
              <a:defRPr sz="2000" spc="-58">
                <a:latin typeface="Graphik Medium"/>
                <a:ea typeface="Graphik Medium"/>
                <a:cs typeface="Graphik Medium"/>
                <a:sym typeface="Graphik Medium"/>
              </a:defRPr>
            </a:lvl1pPr>
            <a:lvl2pPr>
              <a:spcBef>
                <a:spcPts val="3200"/>
              </a:spcBef>
              <a:defRPr sz="2000" spc="-58">
                <a:latin typeface="Graphik Medium"/>
                <a:ea typeface="Graphik Medium"/>
                <a:cs typeface="Graphik Medium"/>
                <a:sym typeface="Graphik Medium"/>
              </a:defRPr>
            </a:lvl2pPr>
            <a:lvl3pPr>
              <a:spcBef>
                <a:spcPts val="3200"/>
              </a:spcBef>
              <a:defRPr sz="2000" spc="-58">
                <a:latin typeface="Graphik Medium"/>
                <a:ea typeface="Graphik Medium"/>
                <a:cs typeface="Graphik Medium"/>
                <a:sym typeface="Graphik Medium"/>
              </a:defRPr>
            </a:lvl3pPr>
            <a:lvl4pPr>
              <a:spcBef>
                <a:spcPts val="3200"/>
              </a:spcBef>
              <a:defRPr sz="2000" spc="-58">
                <a:latin typeface="Graphik Medium"/>
                <a:ea typeface="Graphik Medium"/>
                <a:cs typeface="Graphik Medium"/>
                <a:sym typeface="Graphik Medium"/>
              </a:defRPr>
            </a:lvl4pPr>
            <a:lvl5pPr>
              <a:spcBef>
                <a:spcPts val="3200"/>
              </a:spcBef>
              <a:defRPr sz="2000" spc="-58">
                <a:latin typeface="Graphik Medium"/>
                <a:ea typeface="Graphik Medium"/>
                <a:cs typeface="Graphik Medium"/>
                <a:sym typeface="Graphik Medium"/>
              </a:defRPr>
            </a:lvl5pPr>
          </a:lstStyle>
          <a:p>
            <a:r>
              <a:t>Auteur et date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34" name="Texte niveau 1…"/>
          <p:cNvSpPr txBox="1">
            <a:spLocks noGrp="1"/>
          </p:cNvSpPr>
          <p:nvPr>
            <p:ph type="body" idx="21" hasCustomPrompt="1"/>
          </p:nvPr>
        </p:nvSpPr>
        <p:spPr>
          <a:xfrm>
            <a:off x="1295400" y="5270498"/>
            <a:ext cx="21869400" cy="7135319"/>
          </a:xfrm>
          <a:prstGeom prst="rect">
            <a:avLst/>
          </a:prstGeom>
        </p:spPr>
        <p:txBody>
          <a:bodyPr numCol="2" spcCol="1093469"/>
          <a:lstStyle>
            <a:lvl1pPr>
              <a:spcBef>
                <a:spcPts val="3300"/>
              </a:spcBef>
              <a:defRPr sz="4000" cap="none" spc="0"/>
            </a:lvl1pPr>
          </a:lstStyle>
          <a:p>
            <a:r>
              <a:t>Texte de puce de diapositive</a:t>
            </a:r>
          </a:p>
        </p:txBody>
      </p:sp>
      <p:sp>
        <p:nvSpPr>
          <p:cNvPr id="35" name="Rectangle"/>
          <p:cNvSpPr/>
          <p:nvPr/>
        </p:nvSpPr>
        <p:spPr>
          <a:xfrm>
            <a:off x="0" y="990550"/>
            <a:ext cx="24384000" cy="279401"/>
          </a:xfrm>
          <a:prstGeom prst="rect">
            <a:avLst/>
          </a:prstGeom>
          <a:solidFill>
            <a:schemeClr val="accent4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3300"/>
              </a:spcBef>
              <a:tabLst/>
              <a:defRPr sz="2200" spc="-44">
                <a:latin typeface="Graphik Semibold"/>
                <a:ea typeface="Graphik Semibold"/>
                <a:cs typeface="Graphik Semibold"/>
                <a:sym typeface="Graphik Semibold"/>
              </a:defRPr>
            </a:pPr>
            <a:endParaRPr/>
          </a:p>
        </p:txBody>
      </p:sp>
      <p:sp>
        <p:nvSpPr>
          <p:cNvPr id="36" name="Rectangle"/>
          <p:cNvSpPr/>
          <p:nvPr/>
        </p:nvSpPr>
        <p:spPr>
          <a:xfrm>
            <a:off x="0" y="990550"/>
            <a:ext cx="24384000" cy="279401"/>
          </a:xfrm>
          <a:prstGeom prst="rect">
            <a:avLst/>
          </a:prstGeom>
          <a:solidFill>
            <a:schemeClr val="accent4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3300"/>
              </a:spcBef>
              <a:tabLst/>
              <a:defRPr sz="2200" spc="-44">
                <a:latin typeface="Graphik Semibold"/>
                <a:ea typeface="Graphik Semibold"/>
                <a:cs typeface="Graphik Semibold"/>
                <a:sym typeface="Graphik Semibold"/>
              </a:defRPr>
            </a:pPr>
            <a:endParaRPr/>
          </a:p>
        </p:txBody>
      </p:sp>
      <p:sp>
        <p:nvSpPr>
          <p:cNvPr id="37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re, puces et photo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Personne portant un haut bleu et affichant un grand sourire devant un mur bleu"/>
          <p:cNvSpPr>
            <a:spLocks noGrp="1"/>
          </p:cNvSpPr>
          <p:nvPr>
            <p:ph type="pic" idx="21"/>
          </p:nvPr>
        </p:nvSpPr>
        <p:spPr>
          <a:xfrm>
            <a:off x="10236489" y="-3"/>
            <a:ext cx="20561460" cy="13716004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45" name="Texte niveau 1…"/>
          <p:cNvSpPr txBox="1">
            <a:spLocks noGrp="1"/>
          </p:cNvSpPr>
          <p:nvPr>
            <p:ph type="body" sz="half" idx="1" hasCustomPrompt="1"/>
          </p:nvPr>
        </p:nvSpPr>
        <p:spPr>
          <a:xfrm>
            <a:off x="1295400" y="5257800"/>
            <a:ext cx="11442700" cy="6886575"/>
          </a:xfrm>
          <a:prstGeom prst="rect">
            <a:avLst/>
          </a:prstGeom>
        </p:spPr>
        <p:txBody>
          <a:bodyPr/>
          <a:lstStyle>
            <a:lvl1pPr>
              <a:spcBef>
                <a:spcPts val="3300"/>
              </a:spcBef>
              <a:defRPr sz="4000" cap="none" spc="0"/>
            </a:lvl1pPr>
            <a:lvl2pPr>
              <a:spcBef>
                <a:spcPts val="3300"/>
              </a:spcBef>
              <a:defRPr sz="4000" cap="none" spc="0"/>
            </a:lvl2pPr>
            <a:lvl3pPr>
              <a:spcBef>
                <a:spcPts val="3300"/>
              </a:spcBef>
              <a:defRPr sz="4000" cap="none" spc="0"/>
            </a:lvl3pPr>
            <a:lvl4pPr>
              <a:spcBef>
                <a:spcPts val="3300"/>
              </a:spcBef>
              <a:defRPr sz="4000" cap="none" spc="0"/>
            </a:lvl4pPr>
            <a:lvl5pPr>
              <a:spcBef>
                <a:spcPts val="3300"/>
              </a:spcBef>
              <a:defRPr sz="4000" cap="none" spc="0"/>
            </a:lvl5pPr>
          </a:lstStyle>
          <a:p>
            <a:r>
              <a:t>Texte de puce de diapositive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46" name="Rectangle"/>
          <p:cNvSpPr/>
          <p:nvPr/>
        </p:nvSpPr>
        <p:spPr>
          <a:xfrm>
            <a:off x="0" y="990550"/>
            <a:ext cx="12538389" cy="279401"/>
          </a:xfrm>
          <a:prstGeom prst="rect">
            <a:avLst/>
          </a:prstGeom>
          <a:solidFill>
            <a:srgbClr val="27BA28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3300"/>
              </a:spcBef>
              <a:tabLst/>
              <a:defRPr sz="2200" spc="-44">
                <a:latin typeface="Graphik Semibold"/>
                <a:ea typeface="Graphik Semibold"/>
                <a:cs typeface="Graphik Semibold"/>
                <a:sym typeface="Graphik Semibold"/>
              </a:defRPr>
            </a:pPr>
            <a:endParaRPr/>
          </a:p>
        </p:txBody>
      </p:sp>
      <p:sp>
        <p:nvSpPr>
          <p:cNvPr id="47" name="Auteur et date"/>
          <p:cNvSpPr txBox="1">
            <a:spLocks noGrp="1"/>
          </p:cNvSpPr>
          <p:nvPr>
            <p:ph type="body" sz="quarter" idx="22" hasCustomPrompt="1"/>
          </p:nvPr>
        </p:nvSpPr>
        <p:spPr>
          <a:xfrm>
            <a:off x="1295400" y="12955885"/>
            <a:ext cx="11442700" cy="429262"/>
          </a:xfrm>
          <a:prstGeom prst="rect">
            <a:avLst/>
          </a:prstGeom>
        </p:spPr>
        <p:txBody>
          <a:bodyPr/>
          <a:lstStyle>
            <a:lvl1pPr>
              <a:spcBef>
                <a:spcPts val="3200"/>
              </a:spcBef>
              <a:defRPr sz="2000" spc="-100">
                <a:latin typeface="Graphik Medium"/>
                <a:ea typeface="Graphik Medium"/>
                <a:cs typeface="Graphik Medium"/>
                <a:sym typeface="Graphik Medium"/>
              </a:defRPr>
            </a:lvl1pPr>
          </a:lstStyle>
          <a:p>
            <a:r>
              <a:t>Auteur et date</a:t>
            </a:r>
          </a:p>
        </p:txBody>
      </p:sp>
      <p:sp>
        <p:nvSpPr>
          <p:cNvPr id="48" name="Titre de diapositive"/>
          <p:cNvSpPr txBox="1">
            <a:spLocks noGrp="1"/>
          </p:cNvSpPr>
          <p:nvPr>
            <p:ph type="title" hasCustomPrompt="1"/>
          </p:nvPr>
        </p:nvSpPr>
        <p:spPr>
          <a:xfrm>
            <a:off x="1295400" y="1625600"/>
            <a:ext cx="11442700" cy="2466975"/>
          </a:xfrm>
          <a:prstGeom prst="rect">
            <a:avLst/>
          </a:prstGeom>
        </p:spPr>
        <p:txBody>
          <a:bodyPr anchor="t"/>
          <a:lstStyle>
            <a:lvl1pPr defTabSz="584200">
              <a:defRPr sz="10000" spc="-400"/>
            </a:lvl1pPr>
          </a:lstStyle>
          <a:p>
            <a:r>
              <a:t>Titre de diapositive</a:t>
            </a:r>
          </a:p>
        </p:txBody>
      </p:sp>
      <p:sp>
        <p:nvSpPr>
          <p:cNvPr id="49" name="Sous-titre de la diapositive"/>
          <p:cNvSpPr txBox="1">
            <a:spLocks noGrp="1"/>
          </p:cNvSpPr>
          <p:nvPr>
            <p:ph type="body" sz="quarter" idx="23" hasCustomPrompt="1"/>
          </p:nvPr>
        </p:nvSpPr>
        <p:spPr>
          <a:xfrm>
            <a:off x="1295397" y="4092573"/>
            <a:ext cx="11442707" cy="678376"/>
          </a:xfrm>
          <a:prstGeom prst="rect">
            <a:avLst/>
          </a:prstGeom>
        </p:spPr>
        <p:txBody>
          <a:bodyPr/>
          <a:lstStyle>
            <a:lvl1pPr defTabSz="566673">
              <a:defRPr sz="3300" spc="-200"/>
            </a:lvl1pPr>
          </a:lstStyle>
          <a:p>
            <a:r>
              <a:t>Sous-titre de la diapositive</a:t>
            </a:r>
          </a:p>
        </p:txBody>
      </p:sp>
      <p:sp>
        <p:nvSpPr>
          <p:cNvPr id="50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ection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Titre de section"/>
          <p:cNvSpPr txBox="1">
            <a:spLocks noGrp="1"/>
          </p:cNvSpPr>
          <p:nvPr>
            <p:ph type="title" hasCustomPrompt="1"/>
          </p:nvPr>
        </p:nvSpPr>
        <p:spPr>
          <a:xfrm>
            <a:off x="1295400" y="5404408"/>
            <a:ext cx="21869400" cy="2881788"/>
          </a:xfrm>
          <a:prstGeom prst="rect">
            <a:avLst/>
          </a:prstGeom>
        </p:spPr>
        <p:txBody>
          <a:bodyPr anchor="ctr"/>
          <a:lstStyle>
            <a:lvl1pPr defTabSz="825500">
              <a:defRPr sz="10200" spc="-408"/>
            </a:lvl1pPr>
          </a:lstStyle>
          <a:p>
            <a:r>
              <a:t>Titre de section</a:t>
            </a:r>
          </a:p>
        </p:txBody>
      </p:sp>
      <p:sp>
        <p:nvSpPr>
          <p:cNvPr id="58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re uniquement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Texte niveau 1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1295400" y="12955885"/>
            <a:ext cx="21869400" cy="429264"/>
          </a:xfrm>
          <a:prstGeom prst="rect">
            <a:avLst/>
          </a:prstGeom>
        </p:spPr>
        <p:txBody>
          <a:bodyPr/>
          <a:lstStyle>
            <a:lvl1pPr>
              <a:spcBef>
                <a:spcPts val="3200"/>
              </a:spcBef>
              <a:defRPr sz="2000" spc="-58">
                <a:latin typeface="Graphik Medium"/>
                <a:ea typeface="Graphik Medium"/>
                <a:cs typeface="Graphik Medium"/>
                <a:sym typeface="Graphik Medium"/>
              </a:defRPr>
            </a:lvl1pPr>
            <a:lvl2pPr>
              <a:spcBef>
                <a:spcPts val="3200"/>
              </a:spcBef>
              <a:defRPr sz="2000" spc="-58">
                <a:latin typeface="Graphik Medium"/>
                <a:ea typeface="Graphik Medium"/>
                <a:cs typeface="Graphik Medium"/>
                <a:sym typeface="Graphik Medium"/>
              </a:defRPr>
            </a:lvl2pPr>
            <a:lvl3pPr>
              <a:spcBef>
                <a:spcPts val="3200"/>
              </a:spcBef>
              <a:defRPr sz="2000" spc="-58">
                <a:latin typeface="Graphik Medium"/>
                <a:ea typeface="Graphik Medium"/>
                <a:cs typeface="Graphik Medium"/>
                <a:sym typeface="Graphik Medium"/>
              </a:defRPr>
            </a:lvl3pPr>
            <a:lvl4pPr>
              <a:spcBef>
                <a:spcPts val="3200"/>
              </a:spcBef>
              <a:defRPr sz="2000" spc="-58">
                <a:latin typeface="Graphik Medium"/>
                <a:ea typeface="Graphik Medium"/>
                <a:cs typeface="Graphik Medium"/>
                <a:sym typeface="Graphik Medium"/>
              </a:defRPr>
            </a:lvl4pPr>
            <a:lvl5pPr>
              <a:spcBef>
                <a:spcPts val="3200"/>
              </a:spcBef>
              <a:defRPr sz="2000" spc="-58">
                <a:latin typeface="Graphik Medium"/>
                <a:ea typeface="Graphik Medium"/>
                <a:cs typeface="Graphik Medium"/>
                <a:sym typeface="Graphik Medium"/>
              </a:defRPr>
            </a:lvl5pPr>
          </a:lstStyle>
          <a:p>
            <a:r>
              <a:t>Auteur et date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66" name="Sous-titre de la diapositive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95400" y="3543455"/>
            <a:ext cx="21869400" cy="694059"/>
          </a:xfrm>
          <a:prstGeom prst="rect">
            <a:avLst/>
          </a:prstGeom>
        </p:spPr>
        <p:txBody>
          <a:bodyPr/>
          <a:lstStyle>
            <a:lvl1pPr>
              <a:defRPr spc="-200"/>
            </a:lvl1pPr>
          </a:lstStyle>
          <a:p>
            <a:r>
              <a:t>Sous-titre de la diapositive </a:t>
            </a:r>
          </a:p>
        </p:txBody>
      </p:sp>
      <p:sp>
        <p:nvSpPr>
          <p:cNvPr id="67" name="Rectangle"/>
          <p:cNvSpPr/>
          <p:nvPr/>
        </p:nvSpPr>
        <p:spPr>
          <a:xfrm>
            <a:off x="0" y="990550"/>
            <a:ext cx="24384000" cy="279401"/>
          </a:xfrm>
          <a:prstGeom prst="rect">
            <a:avLst/>
          </a:prstGeom>
          <a:solidFill>
            <a:schemeClr val="accent4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3300"/>
              </a:spcBef>
              <a:tabLst/>
              <a:defRPr sz="2200" spc="-44">
                <a:latin typeface="Graphik Semibold"/>
                <a:ea typeface="Graphik Semibold"/>
                <a:cs typeface="Graphik Semibold"/>
                <a:sym typeface="Graphik Semibold"/>
              </a:defRPr>
            </a:pPr>
            <a:endParaRPr/>
          </a:p>
        </p:txBody>
      </p:sp>
      <p:sp>
        <p:nvSpPr>
          <p:cNvPr id="68" name="Rectangle"/>
          <p:cNvSpPr/>
          <p:nvPr/>
        </p:nvSpPr>
        <p:spPr>
          <a:xfrm>
            <a:off x="0" y="990550"/>
            <a:ext cx="24384000" cy="279401"/>
          </a:xfrm>
          <a:prstGeom prst="rect">
            <a:avLst/>
          </a:prstGeom>
          <a:solidFill>
            <a:schemeClr val="accent4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3300"/>
              </a:spcBef>
              <a:tabLst/>
              <a:defRPr sz="2200" spc="-44">
                <a:latin typeface="Graphik Semibold"/>
                <a:ea typeface="Graphik Semibold"/>
                <a:cs typeface="Graphik Semibold"/>
                <a:sym typeface="Graphik Semibold"/>
              </a:defRPr>
            </a:pPr>
            <a:endParaRPr/>
          </a:p>
        </p:txBody>
      </p:sp>
      <p:sp>
        <p:nvSpPr>
          <p:cNvPr id="69" name="Titre de diapositive"/>
          <p:cNvSpPr txBox="1">
            <a:spLocks noGrp="1"/>
          </p:cNvSpPr>
          <p:nvPr>
            <p:ph type="title" hasCustomPrompt="1"/>
          </p:nvPr>
        </p:nvSpPr>
        <p:spPr>
          <a:xfrm>
            <a:off x="1295400" y="1620697"/>
            <a:ext cx="21869400" cy="1778001"/>
          </a:xfrm>
          <a:prstGeom prst="rect">
            <a:avLst/>
          </a:prstGeom>
        </p:spPr>
        <p:txBody>
          <a:bodyPr anchor="t"/>
          <a:lstStyle>
            <a:lvl1pPr defTabSz="584200">
              <a:defRPr sz="10000" spc="-400"/>
            </a:lvl1pPr>
          </a:lstStyle>
          <a:p>
            <a:r>
              <a:t>Titre de diapositive</a:t>
            </a:r>
          </a:p>
        </p:txBody>
      </p:sp>
      <p:sp>
        <p:nvSpPr>
          <p:cNvPr id="70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Agenda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Texte niveau 1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1295400" y="12955885"/>
            <a:ext cx="21869400" cy="429264"/>
          </a:xfrm>
          <a:prstGeom prst="rect">
            <a:avLst/>
          </a:prstGeom>
        </p:spPr>
        <p:txBody>
          <a:bodyPr/>
          <a:lstStyle>
            <a:lvl1pPr>
              <a:spcBef>
                <a:spcPts val="3200"/>
              </a:spcBef>
              <a:defRPr sz="2000" spc="-58">
                <a:latin typeface="Graphik Medium"/>
                <a:ea typeface="Graphik Medium"/>
                <a:cs typeface="Graphik Medium"/>
                <a:sym typeface="Graphik Medium"/>
              </a:defRPr>
            </a:lvl1pPr>
            <a:lvl2pPr>
              <a:spcBef>
                <a:spcPts val="3200"/>
              </a:spcBef>
              <a:defRPr sz="2000" spc="-58">
                <a:latin typeface="Graphik Medium"/>
                <a:ea typeface="Graphik Medium"/>
                <a:cs typeface="Graphik Medium"/>
                <a:sym typeface="Graphik Medium"/>
              </a:defRPr>
            </a:lvl2pPr>
            <a:lvl3pPr>
              <a:spcBef>
                <a:spcPts val="3200"/>
              </a:spcBef>
              <a:defRPr sz="2000" spc="-58">
                <a:latin typeface="Graphik Medium"/>
                <a:ea typeface="Graphik Medium"/>
                <a:cs typeface="Graphik Medium"/>
                <a:sym typeface="Graphik Medium"/>
              </a:defRPr>
            </a:lvl3pPr>
            <a:lvl4pPr>
              <a:spcBef>
                <a:spcPts val="3200"/>
              </a:spcBef>
              <a:defRPr sz="2000" spc="-58">
                <a:latin typeface="Graphik Medium"/>
                <a:ea typeface="Graphik Medium"/>
                <a:cs typeface="Graphik Medium"/>
                <a:sym typeface="Graphik Medium"/>
              </a:defRPr>
            </a:lvl4pPr>
            <a:lvl5pPr>
              <a:spcBef>
                <a:spcPts val="3200"/>
              </a:spcBef>
              <a:defRPr sz="2000" spc="-58">
                <a:latin typeface="Graphik Medium"/>
                <a:ea typeface="Graphik Medium"/>
                <a:cs typeface="Graphik Medium"/>
                <a:sym typeface="Graphik Medium"/>
              </a:defRPr>
            </a:lvl5pPr>
          </a:lstStyle>
          <a:p>
            <a:r>
              <a:t>Auteur et date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78" name="Agenda - sous-titre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95400" y="3543455"/>
            <a:ext cx="21869400" cy="694059"/>
          </a:xfrm>
          <a:prstGeom prst="rect">
            <a:avLst/>
          </a:prstGeom>
        </p:spPr>
        <p:txBody>
          <a:bodyPr/>
          <a:lstStyle>
            <a:lvl1pPr>
              <a:defRPr spc="-200"/>
            </a:lvl1pPr>
          </a:lstStyle>
          <a:p>
            <a:r>
              <a:t>Agenda - sous-titre</a:t>
            </a:r>
          </a:p>
        </p:txBody>
      </p:sp>
      <p:sp>
        <p:nvSpPr>
          <p:cNvPr id="79" name="Texte niveau 1…"/>
          <p:cNvSpPr txBox="1">
            <a:spLocks noGrp="1"/>
          </p:cNvSpPr>
          <p:nvPr>
            <p:ph type="body" idx="22" hasCustomPrompt="1"/>
          </p:nvPr>
        </p:nvSpPr>
        <p:spPr>
          <a:xfrm>
            <a:off x="1295400" y="5118100"/>
            <a:ext cx="21869400" cy="7137400"/>
          </a:xfrm>
          <a:prstGeom prst="rect">
            <a:avLst/>
          </a:prstGeom>
        </p:spPr>
        <p:txBody>
          <a:bodyPr/>
          <a:lstStyle>
            <a:lvl1pPr defTabSz="825500">
              <a:spcBef>
                <a:spcPts val="3200"/>
              </a:spcBef>
              <a:defRPr sz="5400" b="1" u="sng" cap="none" spc="-100">
                <a:latin typeface="Graphik"/>
                <a:ea typeface="Graphik"/>
                <a:cs typeface="Graphik"/>
                <a:sym typeface="Graphik"/>
              </a:defRPr>
            </a:lvl1pPr>
          </a:lstStyle>
          <a:p>
            <a:r>
              <a:t>Points à l’ordre du jour</a:t>
            </a:r>
          </a:p>
        </p:txBody>
      </p:sp>
      <p:sp>
        <p:nvSpPr>
          <p:cNvPr id="80" name="Rectangle"/>
          <p:cNvSpPr/>
          <p:nvPr/>
        </p:nvSpPr>
        <p:spPr>
          <a:xfrm>
            <a:off x="0" y="990550"/>
            <a:ext cx="24384000" cy="279401"/>
          </a:xfrm>
          <a:prstGeom prst="rect">
            <a:avLst/>
          </a:prstGeom>
          <a:solidFill>
            <a:schemeClr val="accent4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3300"/>
              </a:spcBef>
              <a:tabLst/>
              <a:defRPr sz="2200" spc="-44">
                <a:latin typeface="Graphik Semibold"/>
                <a:ea typeface="Graphik Semibold"/>
                <a:cs typeface="Graphik Semibold"/>
                <a:sym typeface="Graphik Semibold"/>
              </a:defRPr>
            </a:pPr>
            <a:endParaRPr/>
          </a:p>
        </p:txBody>
      </p:sp>
      <p:sp>
        <p:nvSpPr>
          <p:cNvPr id="81" name="Rectangle"/>
          <p:cNvSpPr/>
          <p:nvPr/>
        </p:nvSpPr>
        <p:spPr>
          <a:xfrm>
            <a:off x="0" y="990550"/>
            <a:ext cx="24384000" cy="279401"/>
          </a:xfrm>
          <a:prstGeom prst="rect">
            <a:avLst/>
          </a:prstGeom>
          <a:solidFill>
            <a:schemeClr val="accent4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3300"/>
              </a:spcBef>
              <a:tabLst/>
              <a:defRPr sz="2200" spc="-44">
                <a:latin typeface="Graphik Semibold"/>
                <a:ea typeface="Graphik Semibold"/>
                <a:cs typeface="Graphik Semibold"/>
                <a:sym typeface="Graphik Semibold"/>
              </a:defRPr>
            </a:pPr>
            <a:endParaRPr/>
          </a:p>
        </p:txBody>
      </p:sp>
      <p:sp>
        <p:nvSpPr>
          <p:cNvPr id="82" name="Agenda - titre"/>
          <p:cNvSpPr txBox="1">
            <a:spLocks noGrp="1"/>
          </p:cNvSpPr>
          <p:nvPr>
            <p:ph type="title" hasCustomPrompt="1"/>
          </p:nvPr>
        </p:nvSpPr>
        <p:spPr>
          <a:xfrm>
            <a:off x="1295400" y="1620697"/>
            <a:ext cx="21869400" cy="1778001"/>
          </a:xfrm>
          <a:prstGeom prst="rect">
            <a:avLst/>
          </a:prstGeom>
        </p:spPr>
        <p:txBody>
          <a:bodyPr anchor="t"/>
          <a:lstStyle>
            <a:lvl1pPr defTabSz="584200">
              <a:defRPr sz="10000" spc="-400"/>
            </a:lvl1pPr>
          </a:lstStyle>
          <a:p>
            <a:r>
              <a:t>Agenda - titre</a:t>
            </a:r>
          </a:p>
        </p:txBody>
      </p:sp>
      <p:sp>
        <p:nvSpPr>
          <p:cNvPr id="83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éclaration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Texte niveau 1…"/>
          <p:cNvSpPr txBox="1">
            <a:spLocks noGrp="1"/>
          </p:cNvSpPr>
          <p:nvPr>
            <p:ph type="body" sz="half" idx="1" hasCustomPrompt="1"/>
          </p:nvPr>
        </p:nvSpPr>
        <p:spPr>
          <a:xfrm>
            <a:off x="1298275" y="4927600"/>
            <a:ext cx="21863649" cy="3853768"/>
          </a:xfrm>
          <a:prstGeom prst="rect">
            <a:avLst/>
          </a:prstGeom>
        </p:spPr>
        <p:txBody>
          <a:bodyPr anchor="ctr"/>
          <a:lstStyle>
            <a:lvl1pPr algn="ctr" defTabSz="1160858">
              <a:defRPr sz="10200" b="1" spc="-408">
                <a:latin typeface="Graphik"/>
                <a:ea typeface="Graphik"/>
                <a:cs typeface="Graphik"/>
                <a:sym typeface="Graphik"/>
              </a:defRPr>
            </a:lvl1pPr>
            <a:lvl2pPr algn="ctr" defTabSz="1160858">
              <a:defRPr sz="10200" b="1" spc="-408">
                <a:latin typeface="Graphik"/>
                <a:ea typeface="Graphik"/>
                <a:cs typeface="Graphik"/>
                <a:sym typeface="Graphik"/>
              </a:defRPr>
            </a:lvl2pPr>
            <a:lvl3pPr algn="ctr" defTabSz="1160858">
              <a:defRPr sz="10200" b="1" spc="-408">
                <a:latin typeface="Graphik"/>
                <a:ea typeface="Graphik"/>
                <a:cs typeface="Graphik"/>
                <a:sym typeface="Graphik"/>
              </a:defRPr>
            </a:lvl3pPr>
            <a:lvl4pPr algn="ctr" defTabSz="1160858">
              <a:defRPr sz="10200" b="1" spc="-408">
                <a:latin typeface="Graphik"/>
                <a:ea typeface="Graphik"/>
                <a:cs typeface="Graphik"/>
                <a:sym typeface="Graphik"/>
              </a:defRPr>
            </a:lvl4pPr>
            <a:lvl5pPr algn="ctr" defTabSz="1160858">
              <a:defRPr sz="10200" b="1" spc="-408">
                <a:latin typeface="Graphik"/>
                <a:ea typeface="Graphik"/>
                <a:cs typeface="Graphik"/>
                <a:sym typeface="Graphik"/>
              </a:defRPr>
            </a:lvl5pPr>
          </a:lstStyle>
          <a:p>
            <a:r>
              <a:t>Déclaration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91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Fait important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Texte niveau 1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1295400" y="8117284"/>
            <a:ext cx="21869400" cy="592459"/>
          </a:xfrm>
          <a:prstGeom prst="rect">
            <a:avLst/>
          </a:prstGeom>
        </p:spPr>
        <p:txBody>
          <a:bodyPr/>
          <a:lstStyle>
            <a:lvl1pPr algn="ctr" defTabSz="490727">
              <a:spcBef>
                <a:spcPts val="2600"/>
              </a:spcBef>
              <a:defRPr sz="2900" spc="-88"/>
            </a:lvl1pPr>
            <a:lvl2pPr algn="ctr" defTabSz="490727">
              <a:spcBef>
                <a:spcPts val="2600"/>
              </a:spcBef>
              <a:defRPr sz="2900" spc="-88"/>
            </a:lvl2pPr>
            <a:lvl3pPr algn="ctr" defTabSz="490727">
              <a:spcBef>
                <a:spcPts val="2600"/>
              </a:spcBef>
              <a:defRPr sz="2900" spc="-88"/>
            </a:lvl3pPr>
            <a:lvl4pPr algn="ctr" defTabSz="490727">
              <a:spcBef>
                <a:spcPts val="2600"/>
              </a:spcBef>
              <a:defRPr sz="2900" spc="-88"/>
            </a:lvl4pPr>
            <a:lvl5pPr algn="ctr" defTabSz="490727">
              <a:spcBef>
                <a:spcPts val="2600"/>
              </a:spcBef>
              <a:defRPr sz="2900" spc="-88"/>
            </a:lvl5pPr>
          </a:lstStyle>
          <a:p>
            <a:r>
              <a:t>Détails des faits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99" name="Texte niveau 1…"/>
          <p:cNvSpPr txBox="1">
            <a:spLocks noGrp="1"/>
          </p:cNvSpPr>
          <p:nvPr>
            <p:ph type="body" sz="half" idx="21" hasCustomPrompt="1"/>
          </p:nvPr>
        </p:nvSpPr>
        <p:spPr>
          <a:xfrm>
            <a:off x="1295400" y="3587041"/>
            <a:ext cx="21869400" cy="4730172"/>
          </a:xfrm>
          <a:prstGeom prst="rect">
            <a:avLst/>
          </a:prstGeom>
        </p:spPr>
        <p:txBody>
          <a:bodyPr anchor="b"/>
          <a:lstStyle/>
          <a:p>
            <a:pPr lvl="4" indent="2523743" algn="ctr" defTabSz="264159">
              <a:lnSpc>
                <a:spcPct val="70000"/>
              </a:lnSpc>
              <a:defRPr sz="7100" b="1" spc="-200">
                <a:latin typeface="Graphik"/>
                <a:ea typeface="Graphik"/>
                <a:cs typeface="Graphik"/>
                <a:sym typeface="Graphik"/>
              </a:defRPr>
            </a:pPr>
            <a:r>
              <a:t>100 %
</a:t>
            </a:r>
          </a:p>
        </p:txBody>
      </p:sp>
      <p:sp>
        <p:nvSpPr>
          <p:cNvPr id="100" name="Rectangle"/>
          <p:cNvSpPr/>
          <p:nvPr/>
        </p:nvSpPr>
        <p:spPr>
          <a:xfrm>
            <a:off x="0" y="990550"/>
            <a:ext cx="24384000" cy="279401"/>
          </a:xfrm>
          <a:prstGeom prst="rect">
            <a:avLst/>
          </a:prstGeom>
          <a:solidFill>
            <a:schemeClr val="accent4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3300"/>
              </a:spcBef>
              <a:tabLst/>
              <a:defRPr sz="2200" spc="-44">
                <a:latin typeface="Graphik Semibold"/>
                <a:ea typeface="Graphik Semibold"/>
                <a:cs typeface="Graphik Semibold"/>
                <a:sym typeface="Graphik Semibold"/>
              </a:defRPr>
            </a:pPr>
            <a:endParaRPr/>
          </a:p>
        </p:txBody>
      </p:sp>
      <p:sp>
        <p:nvSpPr>
          <p:cNvPr id="101" name="Rectangle"/>
          <p:cNvSpPr/>
          <p:nvPr/>
        </p:nvSpPr>
        <p:spPr>
          <a:xfrm>
            <a:off x="0" y="990550"/>
            <a:ext cx="24384000" cy="279401"/>
          </a:xfrm>
          <a:prstGeom prst="rect">
            <a:avLst/>
          </a:prstGeom>
          <a:solidFill>
            <a:schemeClr val="accent4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3300"/>
              </a:spcBef>
              <a:tabLst/>
              <a:defRPr sz="2200" spc="-44">
                <a:latin typeface="Graphik Semibold"/>
                <a:ea typeface="Graphik Semibold"/>
                <a:cs typeface="Graphik Semibold"/>
                <a:sym typeface="Graphik Semibold"/>
              </a:defRPr>
            </a:pPr>
            <a:endParaRPr/>
          </a:p>
        </p:txBody>
      </p:sp>
      <p:sp>
        <p:nvSpPr>
          <p:cNvPr id="102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6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de présentation"/>
          <p:cNvSpPr txBox="1">
            <a:spLocks noGrp="1"/>
          </p:cNvSpPr>
          <p:nvPr>
            <p:ph type="title" hasCustomPrompt="1"/>
          </p:nvPr>
        </p:nvSpPr>
        <p:spPr>
          <a:xfrm>
            <a:off x="1298349" y="4384675"/>
            <a:ext cx="21869402" cy="4699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xmlns:a14="http://schemas.microsoft.com/office/drawing/2010/main" xmlns:m="http://schemas.openxmlformats.org/officeDocument/2006/math" val="1"/>
            </a:ext>
          </a:extLst>
        </p:spPr>
        <p:txBody>
          <a:bodyPr lIns="50800" tIns="50800" rIns="50800" bIns="50800" anchor="b">
            <a:normAutofit/>
          </a:bodyPr>
          <a:lstStyle/>
          <a:p>
            <a:r>
              <a:t>Titre de présentation</a:t>
            </a:r>
          </a:p>
        </p:txBody>
      </p:sp>
      <p:sp>
        <p:nvSpPr>
          <p:cNvPr id="3" name="Texte niveau 1…"/>
          <p:cNvSpPr txBox="1">
            <a:spLocks noGrp="1"/>
          </p:cNvSpPr>
          <p:nvPr>
            <p:ph type="body" idx="1" hasCustomPrompt="1"/>
          </p:nvPr>
        </p:nvSpPr>
        <p:spPr>
          <a:xfrm>
            <a:off x="1298349" y="9268776"/>
            <a:ext cx="21869402" cy="140224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xmlns:a14="http://schemas.microsoft.com/office/drawing/2010/main" xmlns:m="http://schemas.openxmlformats.org/officeDocument/2006/math" val="1"/>
            </a:ext>
          </a:extLst>
        </p:spPr>
        <p:txBody>
          <a:bodyPr lIns="50800" tIns="50800" rIns="50800" bIns="50800">
            <a:normAutofit/>
          </a:bodyPr>
          <a:lstStyle/>
          <a:p>
            <a:r>
              <a:t>Sous-titre de présentation 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4" name="Numéro de diapositive"/>
          <p:cNvSpPr txBox="1">
            <a:spLocks noGrp="1"/>
          </p:cNvSpPr>
          <p:nvPr>
            <p:ph type="sldNum" sz="quarter" idx="2"/>
          </p:nvPr>
        </p:nvSpPr>
        <p:spPr>
          <a:xfrm>
            <a:off x="22797516" y="12979146"/>
            <a:ext cx="361189" cy="404115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b">
            <a:spAutoFit/>
          </a:bodyPr>
          <a:lstStyle>
            <a:lvl1pPr defTabSz="3428913">
              <a:lnSpc>
                <a:spcPct val="100000"/>
              </a:lnSpc>
              <a:spcBef>
                <a:spcPts val="0"/>
              </a:spcBef>
              <a:tabLst/>
              <a:defRPr sz="1800" spc="0">
                <a:latin typeface="Graphik"/>
                <a:ea typeface="Graphik"/>
                <a:cs typeface="Graphik"/>
                <a:sym typeface="Graphik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transition spd="med"/>
  <p:txStyles>
    <p:titleStyle>
      <a:lvl1pPr marL="0" marR="0" indent="0" algn="l" defTabSz="116085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3300" b="1" i="0" u="none" strike="noStrike" cap="all" spc="-665" baseline="0">
          <a:solidFill>
            <a:srgbClr val="000000"/>
          </a:solidFill>
          <a:uFillTx/>
          <a:latin typeface="Graphik"/>
          <a:ea typeface="Graphik"/>
          <a:cs typeface="Graphik"/>
          <a:sym typeface="Graphik"/>
        </a:defRPr>
      </a:lvl1pPr>
      <a:lvl2pPr marL="0" marR="0" indent="0" algn="l" defTabSz="116085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3300" b="1" i="0" u="none" strike="noStrike" cap="all" spc="-665" baseline="0">
          <a:solidFill>
            <a:srgbClr val="000000"/>
          </a:solidFill>
          <a:uFillTx/>
          <a:latin typeface="Graphik"/>
          <a:ea typeface="Graphik"/>
          <a:cs typeface="Graphik"/>
          <a:sym typeface="Graphik"/>
        </a:defRPr>
      </a:lvl2pPr>
      <a:lvl3pPr marL="0" marR="0" indent="0" algn="l" defTabSz="116085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3300" b="1" i="0" u="none" strike="noStrike" cap="all" spc="-665" baseline="0">
          <a:solidFill>
            <a:srgbClr val="000000"/>
          </a:solidFill>
          <a:uFillTx/>
          <a:latin typeface="Graphik"/>
          <a:ea typeface="Graphik"/>
          <a:cs typeface="Graphik"/>
          <a:sym typeface="Graphik"/>
        </a:defRPr>
      </a:lvl3pPr>
      <a:lvl4pPr marL="0" marR="0" indent="0" algn="l" defTabSz="116085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3300" b="1" i="0" u="none" strike="noStrike" cap="all" spc="-665" baseline="0">
          <a:solidFill>
            <a:srgbClr val="000000"/>
          </a:solidFill>
          <a:uFillTx/>
          <a:latin typeface="Graphik"/>
          <a:ea typeface="Graphik"/>
          <a:cs typeface="Graphik"/>
          <a:sym typeface="Graphik"/>
        </a:defRPr>
      </a:lvl4pPr>
      <a:lvl5pPr marL="0" marR="0" indent="0" algn="l" defTabSz="116085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3300" b="1" i="0" u="none" strike="noStrike" cap="all" spc="-665" baseline="0">
          <a:solidFill>
            <a:srgbClr val="000000"/>
          </a:solidFill>
          <a:uFillTx/>
          <a:latin typeface="Graphik"/>
          <a:ea typeface="Graphik"/>
          <a:cs typeface="Graphik"/>
          <a:sym typeface="Graphik"/>
        </a:defRPr>
      </a:lvl5pPr>
      <a:lvl6pPr marL="0" marR="0" indent="0" algn="l" defTabSz="116085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3300" b="1" i="0" u="none" strike="noStrike" cap="all" spc="-665" baseline="0">
          <a:solidFill>
            <a:srgbClr val="000000"/>
          </a:solidFill>
          <a:uFillTx/>
          <a:latin typeface="Graphik"/>
          <a:ea typeface="Graphik"/>
          <a:cs typeface="Graphik"/>
          <a:sym typeface="Graphik"/>
        </a:defRPr>
      </a:lvl6pPr>
      <a:lvl7pPr marL="0" marR="0" indent="0" algn="l" defTabSz="116085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3300" b="1" i="0" u="none" strike="noStrike" cap="all" spc="-665" baseline="0">
          <a:solidFill>
            <a:srgbClr val="000000"/>
          </a:solidFill>
          <a:uFillTx/>
          <a:latin typeface="Graphik"/>
          <a:ea typeface="Graphik"/>
          <a:cs typeface="Graphik"/>
          <a:sym typeface="Graphik"/>
        </a:defRPr>
      </a:lvl7pPr>
      <a:lvl8pPr marL="0" marR="0" indent="0" algn="l" defTabSz="116085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3300" b="1" i="0" u="none" strike="noStrike" cap="all" spc="-665" baseline="0">
          <a:solidFill>
            <a:srgbClr val="000000"/>
          </a:solidFill>
          <a:uFillTx/>
          <a:latin typeface="Graphik"/>
          <a:ea typeface="Graphik"/>
          <a:cs typeface="Graphik"/>
          <a:sym typeface="Graphik"/>
        </a:defRPr>
      </a:lvl8pPr>
      <a:lvl9pPr marL="0" marR="0" indent="0" algn="l" defTabSz="116085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3300" b="1" i="0" u="none" strike="noStrike" cap="all" spc="-665" baseline="0">
          <a:solidFill>
            <a:srgbClr val="000000"/>
          </a:solidFill>
          <a:uFillTx/>
          <a:latin typeface="Graphik"/>
          <a:ea typeface="Graphik"/>
          <a:cs typeface="Graphik"/>
          <a:sym typeface="Graphik"/>
        </a:defRPr>
      </a:lvl9pPr>
    </p:titleStyle>
    <p:bodyStyle>
      <a:lvl1pPr marL="0" marR="0" indent="0" algn="l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500" b="0" i="0" u="none" strike="noStrike" cap="all" spc="-104" baseline="0">
          <a:solidFill>
            <a:srgbClr val="000000"/>
          </a:solidFill>
          <a:uFillTx/>
          <a:latin typeface="Graphik Semibold"/>
          <a:ea typeface="Graphik Semibold"/>
          <a:cs typeface="Graphik Semibold"/>
          <a:sym typeface="Graphik Semibold"/>
        </a:defRPr>
      </a:lvl1pPr>
      <a:lvl2pPr marL="0" marR="0" indent="0" algn="l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500" b="0" i="0" u="none" strike="noStrike" cap="all" spc="-104" baseline="0">
          <a:solidFill>
            <a:srgbClr val="000000"/>
          </a:solidFill>
          <a:uFillTx/>
          <a:latin typeface="Graphik Semibold"/>
          <a:ea typeface="Graphik Semibold"/>
          <a:cs typeface="Graphik Semibold"/>
          <a:sym typeface="Graphik Semibold"/>
        </a:defRPr>
      </a:lvl2pPr>
      <a:lvl3pPr marL="0" marR="0" indent="0" algn="l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500" b="0" i="0" u="none" strike="noStrike" cap="all" spc="-104" baseline="0">
          <a:solidFill>
            <a:srgbClr val="000000"/>
          </a:solidFill>
          <a:uFillTx/>
          <a:latin typeface="Graphik Semibold"/>
          <a:ea typeface="Graphik Semibold"/>
          <a:cs typeface="Graphik Semibold"/>
          <a:sym typeface="Graphik Semibold"/>
        </a:defRPr>
      </a:lvl3pPr>
      <a:lvl4pPr marL="0" marR="0" indent="0" algn="l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500" b="0" i="0" u="none" strike="noStrike" cap="all" spc="-104" baseline="0">
          <a:solidFill>
            <a:srgbClr val="000000"/>
          </a:solidFill>
          <a:uFillTx/>
          <a:latin typeface="Graphik Semibold"/>
          <a:ea typeface="Graphik Semibold"/>
          <a:cs typeface="Graphik Semibold"/>
          <a:sym typeface="Graphik Semibold"/>
        </a:defRPr>
      </a:lvl4pPr>
      <a:lvl5pPr marL="0" marR="0" indent="0" algn="l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500" b="0" i="0" u="none" strike="noStrike" cap="all" spc="-104" baseline="0">
          <a:solidFill>
            <a:srgbClr val="000000"/>
          </a:solidFill>
          <a:uFillTx/>
          <a:latin typeface="Graphik Semibold"/>
          <a:ea typeface="Graphik Semibold"/>
          <a:cs typeface="Graphik Semibold"/>
          <a:sym typeface="Graphik Semibold"/>
        </a:defRPr>
      </a:lvl5pPr>
      <a:lvl6pPr marL="0" marR="0" indent="0" algn="l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500" b="0" i="0" u="none" strike="noStrike" cap="all" spc="-104" baseline="0">
          <a:solidFill>
            <a:srgbClr val="000000"/>
          </a:solidFill>
          <a:uFillTx/>
          <a:latin typeface="Graphik Semibold"/>
          <a:ea typeface="Graphik Semibold"/>
          <a:cs typeface="Graphik Semibold"/>
          <a:sym typeface="Graphik Semibold"/>
        </a:defRPr>
      </a:lvl6pPr>
      <a:lvl7pPr marL="0" marR="0" indent="0" algn="l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500" b="0" i="0" u="none" strike="noStrike" cap="all" spc="-104" baseline="0">
          <a:solidFill>
            <a:srgbClr val="000000"/>
          </a:solidFill>
          <a:uFillTx/>
          <a:latin typeface="Graphik Semibold"/>
          <a:ea typeface="Graphik Semibold"/>
          <a:cs typeface="Graphik Semibold"/>
          <a:sym typeface="Graphik Semibold"/>
        </a:defRPr>
      </a:lvl7pPr>
      <a:lvl8pPr marL="0" marR="0" indent="0" algn="l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500" b="0" i="0" u="none" strike="noStrike" cap="all" spc="-104" baseline="0">
          <a:solidFill>
            <a:srgbClr val="000000"/>
          </a:solidFill>
          <a:uFillTx/>
          <a:latin typeface="Graphik Semibold"/>
          <a:ea typeface="Graphik Semibold"/>
          <a:cs typeface="Graphik Semibold"/>
          <a:sym typeface="Graphik Semibold"/>
        </a:defRPr>
      </a:lvl8pPr>
      <a:lvl9pPr marL="0" marR="0" indent="0" algn="l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500" b="0" i="0" u="none" strike="noStrike" cap="all" spc="-104" baseline="0">
          <a:solidFill>
            <a:srgbClr val="000000"/>
          </a:solidFill>
          <a:uFillTx/>
          <a:latin typeface="Graphik Semibold"/>
          <a:ea typeface="Graphik Semibold"/>
          <a:cs typeface="Graphik Semibold"/>
          <a:sym typeface="Graphik Semibold"/>
        </a:defRPr>
      </a:lvl9pPr>
    </p:bodyStyle>
    <p:otherStyle>
      <a:lvl1pPr marL="0" marR="0" indent="0" algn="ctr" defTabSz="3428913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Graphik"/>
        </a:defRPr>
      </a:lvl1pPr>
      <a:lvl2pPr marL="0" marR="0" indent="0" algn="ctr" defTabSz="3428913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Graphik"/>
        </a:defRPr>
      </a:lvl2pPr>
      <a:lvl3pPr marL="0" marR="0" indent="0" algn="ctr" defTabSz="3428913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Graphik"/>
        </a:defRPr>
      </a:lvl3pPr>
      <a:lvl4pPr marL="0" marR="0" indent="0" algn="ctr" defTabSz="3428913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Graphik"/>
        </a:defRPr>
      </a:lvl4pPr>
      <a:lvl5pPr marL="0" marR="0" indent="0" algn="ctr" defTabSz="3428913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Graphik"/>
        </a:defRPr>
      </a:lvl5pPr>
      <a:lvl6pPr marL="0" marR="0" indent="0" algn="ctr" defTabSz="3428913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Graphik"/>
        </a:defRPr>
      </a:lvl6pPr>
      <a:lvl7pPr marL="0" marR="0" indent="0" algn="ctr" defTabSz="3428913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Graphik"/>
        </a:defRPr>
      </a:lvl7pPr>
      <a:lvl8pPr marL="0" marR="0" indent="0" algn="ctr" defTabSz="3428913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Graphik"/>
        </a:defRPr>
      </a:lvl8pPr>
      <a:lvl9pPr marL="0" marR="0" indent="0" algn="ctr" defTabSz="3428913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Graphik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i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Rectangle 52"/>
          <p:cNvSpPr/>
          <p:nvPr/>
        </p:nvSpPr>
        <p:spPr>
          <a:xfrm>
            <a:off x="4978949" y="2535480"/>
            <a:ext cx="3351178" cy="719202"/>
          </a:xfrm>
          <a:prstGeom prst="rect">
            <a:avLst/>
          </a:prstGeom>
          <a:solidFill>
            <a:srgbClr val="DFD8DB"/>
          </a:solidFill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xmlns:a14="http://schemas.microsoft.com/office/drawing/2010/main" xmlns:m="http://schemas.openxmlformats.org/officeDocument/2006/math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lnSpc>
                <a:spcPct val="100000"/>
              </a:lnSpc>
              <a:spcBef>
                <a:spcPts val="0"/>
              </a:spcBef>
              <a:tabLst/>
              <a:defRPr sz="3700" spc="-44">
                <a:solidFill>
                  <a:srgbClr val="49142F"/>
                </a:solidFill>
                <a:latin typeface="Graphik Semibold"/>
                <a:ea typeface="Graphik Semibold"/>
                <a:cs typeface="Graphik Semibold"/>
                <a:sym typeface="Graphik Semibold"/>
              </a:defRPr>
            </a:lvl1pPr>
          </a:lstStyle>
          <a:p>
            <a:r>
              <a:t>Lundi</a:t>
            </a:r>
          </a:p>
        </p:txBody>
      </p:sp>
      <p:sp>
        <p:nvSpPr>
          <p:cNvPr id="155" name="Rectangle 54"/>
          <p:cNvSpPr/>
          <p:nvPr/>
        </p:nvSpPr>
        <p:spPr>
          <a:xfrm>
            <a:off x="1492049" y="3501738"/>
            <a:ext cx="3308554" cy="2253404"/>
          </a:xfrm>
          <a:prstGeom prst="rect">
            <a:avLst/>
          </a:prstGeom>
          <a:solidFill>
            <a:srgbClr val="DFD8DB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0"/>
              </a:spcBef>
              <a:tabLst/>
              <a:defRPr sz="2200" spc="-44">
                <a:solidFill>
                  <a:srgbClr val="49142F"/>
                </a:solidFill>
                <a:latin typeface="Graphik Semibold"/>
                <a:ea typeface="Graphik Semibold"/>
                <a:cs typeface="Graphik Semibold"/>
                <a:sym typeface="Graphik Semibold"/>
              </a:defRPr>
            </a:pPr>
            <a:endParaRPr/>
          </a:p>
        </p:txBody>
      </p:sp>
      <p:sp>
        <p:nvSpPr>
          <p:cNvPr id="156" name="Rectangle 56"/>
          <p:cNvSpPr/>
          <p:nvPr/>
        </p:nvSpPr>
        <p:spPr>
          <a:xfrm>
            <a:off x="1483052" y="5980124"/>
            <a:ext cx="3308554" cy="2983469"/>
          </a:xfrm>
          <a:prstGeom prst="rect">
            <a:avLst/>
          </a:prstGeom>
          <a:solidFill>
            <a:srgbClr val="DFD8DB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0"/>
              </a:spcBef>
              <a:tabLst/>
              <a:defRPr sz="2200" spc="-44">
                <a:solidFill>
                  <a:srgbClr val="49142F"/>
                </a:solidFill>
                <a:latin typeface="Graphik Semibold"/>
                <a:ea typeface="Graphik Semibold"/>
                <a:cs typeface="Graphik Semibold"/>
                <a:sym typeface="Graphik Semibold"/>
              </a:defRPr>
            </a:pPr>
            <a:endParaRPr/>
          </a:p>
        </p:txBody>
      </p:sp>
      <p:sp>
        <p:nvSpPr>
          <p:cNvPr id="157" name="Rectangle 57"/>
          <p:cNvSpPr/>
          <p:nvPr/>
        </p:nvSpPr>
        <p:spPr>
          <a:xfrm>
            <a:off x="1492049" y="9188574"/>
            <a:ext cx="3308554" cy="1343387"/>
          </a:xfrm>
          <a:prstGeom prst="rect">
            <a:avLst/>
          </a:prstGeom>
          <a:solidFill>
            <a:srgbClr val="DFD8DB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0"/>
              </a:spcBef>
              <a:tabLst/>
              <a:defRPr sz="2200" spc="-44">
                <a:solidFill>
                  <a:srgbClr val="49142F"/>
                </a:solidFill>
                <a:latin typeface="Graphik Semibold"/>
                <a:ea typeface="Graphik Semibold"/>
                <a:cs typeface="Graphik Semibold"/>
                <a:sym typeface="Graphik Semibold"/>
              </a:defRPr>
            </a:pPr>
            <a:endParaRPr/>
          </a:p>
        </p:txBody>
      </p:sp>
      <p:sp>
        <p:nvSpPr>
          <p:cNvPr id="158" name="Rectangle 59"/>
          <p:cNvSpPr/>
          <p:nvPr/>
        </p:nvSpPr>
        <p:spPr>
          <a:xfrm>
            <a:off x="8544997" y="2577617"/>
            <a:ext cx="3351177" cy="719202"/>
          </a:xfrm>
          <a:prstGeom prst="rect">
            <a:avLst/>
          </a:prstGeom>
          <a:solidFill>
            <a:srgbClr val="DFD8DB"/>
          </a:solidFill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xmlns:a14="http://schemas.microsoft.com/office/drawing/2010/main" xmlns:m="http://schemas.openxmlformats.org/officeDocument/2006/math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lnSpc>
                <a:spcPct val="100000"/>
              </a:lnSpc>
              <a:spcBef>
                <a:spcPts val="0"/>
              </a:spcBef>
              <a:tabLst/>
              <a:defRPr sz="3700" spc="-44">
                <a:solidFill>
                  <a:srgbClr val="49142E"/>
                </a:solidFill>
                <a:latin typeface="Graphik Semibold"/>
                <a:ea typeface="Graphik Semibold"/>
                <a:cs typeface="Graphik Semibold"/>
                <a:sym typeface="Graphik Semibold"/>
              </a:defRPr>
            </a:lvl1pPr>
          </a:lstStyle>
          <a:p>
            <a:r>
              <a:t>Mardi</a:t>
            </a:r>
          </a:p>
        </p:txBody>
      </p:sp>
      <p:sp>
        <p:nvSpPr>
          <p:cNvPr id="159" name="Rectangle 60"/>
          <p:cNvSpPr/>
          <p:nvPr/>
        </p:nvSpPr>
        <p:spPr>
          <a:xfrm>
            <a:off x="12056165" y="2578180"/>
            <a:ext cx="3385769" cy="719202"/>
          </a:xfrm>
          <a:prstGeom prst="rect">
            <a:avLst/>
          </a:prstGeom>
          <a:solidFill>
            <a:srgbClr val="DFD8DB"/>
          </a:solidFill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xmlns:a14="http://schemas.microsoft.com/office/drawing/2010/main" xmlns:m="http://schemas.openxmlformats.org/officeDocument/2006/math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lnSpc>
                <a:spcPct val="100000"/>
              </a:lnSpc>
              <a:spcBef>
                <a:spcPts val="0"/>
              </a:spcBef>
              <a:tabLst/>
              <a:defRPr sz="3700" spc="-44">
                <a:solidFill>
                  <a:srgbClr val="49142E"/>
                </a:solidFill>
                <a:latin typeface="Graphik Semibold"/>
                <a:ea typeface="Graphik Semibold"/>
                <a:cs typeface="Graphik Semibold"/>
                <a:sym typeface="Graphik Semibold"/>
              </a:defRPr>
            </a:lvl1pPr>
          </a:lstStyle>
          <a:p>
            <a:r>
              <a:t>Mercredi</a:t>
            </a:r>
          </a:p>
        </p:txBody>
      </p:sp>
      <p:sp>
        <p:nvSpPr>
          <p:cNvPr id="160" name="Rectangle 61"/>
          <p:cNvSpPr/>
          <p:nvPr/>
        </p:nvSpPr>
        <p:spPr>
          <a:xfrm>
            <a:off x="15589595" y="2535480"/>
            <a:ext cx="3351177" cy="719202"/>
          </a:xfrm>
          <a:prstGeom prst="rect">
            <a:avLst/>
          </a:prstGeom>
          <a:solidFill>
            <a:srgbClr val="DFD8DB"/>
          </a:solidFill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xmlns:a14="http://schemas.microsoft.com/office/drawing/2010/main" xmlns:m="http://schemas.openxmlformats.org/officeDocument/2006/math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lnSpc>
                <a:spcPct val="100000"/>
              </a:lnSpc>
              <a:spcBef>
                <a:spcPts val="0"/>
              </a:spcBef>
              <a:tabLst/>
              <a:defRPr sz="3700" spc="-44">
                <a:solidFill>
                  <a:srgbClr val="49142E"/>
                </a:solidFill>
                <a:latin typeface="Graphik Semibold"/>
                <a:ea typeface="Graphik Semibold"/>
                <a:cs typeface="Graphik Semibold"/>
                <a:sym typeface="Graphik Semibold"/>
              </a:defRPr>
            </a:lvl1pPr>
          </a:lstStyle>
          <a:p>
            <a:r>
              <a:t>Jeudi</a:t>
            </a:r>
          </a:p>
        </p:txBody>
      </p:sp>
      <p:sp>
        <p:nvSpPr>
          <p:cNvPr id="161" name="Rectangle 63"/>
          <p:cNvSpPr/>
          <p:nvPr/>
        </p:nvSpPr>
        <p:spPr>
          <a:xfrm>
            <a:off x="19155643" y="2577617"/>
            <a:ext cx="3385752" cy="719202"/>
          </a:xfrm>
          <a:prstGeom prst="rect">
            <a:avLst/>
          </a:prstGeom>
          <a:solidFill>
            <a:srgbClr val="DFD8DB"/>
          </a:solidFill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xmlns:a14="http://schemas.microsoft.com/office/drawing/2010/main" xmlns:m="http://schemas.openxmlformats.org/officeDocument/2006/math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lnSpc>
                <a:spcPct val="100000"/>
              </a:lnSpc>
              <a:spcBef>
                <a:spcPts val="0"/>
              </a:spcBef>
              <a:tabLst/>
              <a:defRPr sz="3700" spc="-44">
                <a:solidFill>
                  <a:srgbClr val="49142E"/>
                </a:solidFill>
                <a:latin typeface="Graphik Semibold"/>
                <a:ea typeface="Graphik Semibold"/>
                <a:cs typeface="Graphik Semibold"/>
                <a:sym typeface="Graphik Semibold"/>
              </a:defRPr>
            </a:lvl1pPr>
          </a:lstStyle>
          <a:p>
            <a:r>
              <a:t>Vendredi</a:t>
            </a:r>
          </a:p>
        </p:txBody>
      </p:sp>
      <p:sp>
        <p:nvSpPr>
          <p:cNvPr id="162" name="Rectangle 64"/>
          <p:cNvSpPr/>
          <p:nvPr/>
        </p:nvSpPr>
        <p:spPr>
          <a:xfrm>
            <a:off x="5038988" y="3511417"/>
            <a:ext cx="3340867" cy="2234048"/>
          </a:xfrm>
          <a:prstGeom prst="rect">
            <a:avLst/>
          </a:prstGeom>
          <a:solidFill>
            <a:srgbClr val="FFFFFF"/>
          </a:solidFill>
          <a:ln w="635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0"/>
              </a:spcBef>
              <a:tabLst/>
              <a:defRPr sz="2200" spc="-44">
                <a:solidFill>
                  <a:srgbClr val="FFFFFF"/>
                </a:solidFill>
                <a:latin typeface="Graphik Semibold"/>
                <a:ea typeface="Graphik Semibold"/>
                <a:cs typeface="Graphik Semibold"/>
                <a:sym typeface="Graphik Semibold"/>
              </a:defRPr>
            </a:pPr>
            <a:endParaRPr/>
          </a:p>
        </p:txBody>
      </p:sp>
      <p:sp>
        <p:nvSpPr>
          <p:cNvPr id="163" name="ZoneTexte 65"/>
          <p:cNvSpPr txBox="1"/>
          <p:nvPr/>
        </p:nvSpPr>
        <p:spPr>
          <a:xfrm>
            <a:off x="5377774" y="4281411"/>
            <a:ext cx="2635228" cy="6940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xmlns:a14="http://schemas.microsoft.com/office/drawing/2010/main" xmlns:m="http://schemas.openxmlformats.org/officeDocument/2006/math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3500">
                <a:latin typeface="Graphik Compact Regular"/>
                <a:ea typeface="Graphik Compact Regular"/>
                <a:cs typeface="Graphik Compact Regular"/>
                <a:sym typeface="Graphik Compact Regular"/>
              </a:defRPr>
            </a:lvl1pPr>
          </a:lstStyle>
          <a:p>
            <a:r>
              <a:t>Fruit</a:t>
            </a:r>
          </a:p>
        </p:txBody>
      </p:sp>
      <p:sp>
        <p:nvSpPr>
          <p:cNvPr id="164" name="Rectangle 74"/>
          <p:cNvSpPr/>
          <p:nvPr/>
        </p:nvSpPr>
        <p:spPr>
          <a:xfrm>
            <a:off x="5056685" y="10814032"/>
            <a:ext cx="3340866" cy="2189904"/>
          </a:xfrm>
          <a:prstGeom prst="rect">
            <a:avLst/>
          </a:prstGeom>
          <a:solidFill>
            <a:srgbClr val="FFFFFF"/>
          </a:solidFill>
          <a:ln w="635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0"/>
              </a:spcBef>
              <a:tabLst/>
              <a:defRPr sz="2200" spc="-44">
                <a:solidFill>
                  <a:srgbClr val="FFFFFF"/>
                </a:solidFill>
                <a:latin typeface="Graphik Semibold"/>
                <a:ea typeface="Graphik Semibold"/>
                <a:cs typeface="Graphik Semibold"/>
                <a:sym typeface="Graphik Semibold"/>
              </a:defRPr>
            </a:pPr>
            <a:endParaRPr/>
          </a:p>
        </p:txBody>
      </p:sp>
      <p:sp>
        <p:nvSpPr>
          <p:cNvPr id="165" name="Rectangle 90"/>
          <p:cNvSpPr/>
          <p:nvPr/>
        </p:nvSpPr>
        <p:spPr>
          <a:xfrm>
            <a:off x="5051530" y="6038024"/>
            <a:ext cx="3351175" cy="2945873"/>
          </a:xfrm>
          <a:prstGeom prst="rect">
            <a:avLst/>
          </a:prstGeom>
          <a:solidFill>
            <a:srgbClr val="FFFFFF"/>
          </a:solidFill>
          <a:ln w="635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0"/>
              </a:spcBef>
              <a:tabLst/>
              <a:defRPr sz="2200" spc="-44">
                <a:solidFill>
                  <a:srgbClr val="FFFFFF"/>
                </a:solidFill>
                <a:latin typeface="Graphik Semibold"/>
                <a:ea typeface="Graphik Semibold"/>
                <a:cs typeface="Graphik Semibold"/>
                <a:sym typeface="Graphik Semibold"/>
              </a:defRPr>
            </a:pPr>
            <a:endParaRPr/>
          </a:p>
        </p:txBody>
      </p:sp>
      <p:sp>
        <p:nvSpPr>
          <p:cNvPr id="166" name="Rectangle 91"/>
          <p:cNvSpPr/>
          <p:nvPr/>
        </p:nvSpPr>
        <p:spPr>
          <a:xfrm>
            <a:off x="5061841" y="9207196"/>
            <a:ext cx="3340864" cy="1340561"/>
          </a:xfrm>
          <a:prstGeom prst="rect">
            <a:avLst/>
          </a:prstGeom>
          <a:solidFill>
            <a:srgbClr val="FFFFFF"/>
          </a:solidFill>
          <a:ln w="635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0"/>
              </a:spcBef>
              <a:tabLst/>
              <a:defRPr sz="2200" spc="-44">
                <a:solidFill>
                  <a:srgbClr val="FFFFFF"/>
                </a:solidFill>
                <a:latin typeface="Graphik Semibold"/>
                <a:ea typeface="Graphik Semibold"/>
                <a:cs typeface="Graphik Semibold"/>
                <a:sym typeface="Graphik Semibold"/>
              </a:defRPr>
            </a:pPr>
            <a:endParaRPr/>
          </a:p>
        </p:txBody>
      </p:sp>
      <p:sp>
        <p:nvSpPr>
          <p:cNvPr id="167" name="ZoneTexte 92"/>
          <p:cNvSpPr txBox="1"/>
          <p:nvPr/>
        </p:nvSpPr>
        <p:spPr>
          <a:xfrm>
            <a:off x="5214145" y="6307742"/>
            <a:ext cx="3011758" cy="222009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xmlns:a14="http://schemas.microsoft.com/office/drawing/2010/main" xmlns:m="http://schemas.openxmlformats.org/officeDocument/2006/math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fr-CA" sz="2000" b="1" kern="1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Rotini </a:t>
            </a:r>
            <a:r>
              <a:rPr lang="fr-CA" sz="2000" b="1" kern="1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sauce bolognaise.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fr-CA" sz="2000" b="1" kern="1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Végé : </a:t>
            </a:r>
            <a:r>
              <a:rPr lang="fr-CA" sz="2000" b="1" kern="1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Rotini</a:t>
            </a:r>
            <a:r>
              <a:rPr lang="fr-CA" sz="2000" b="1" kern="1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CA" sz="2000" b="1" kern="10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sauce </a:t>
            </a:r>
            <a:r>
              <a:rPr lang="fr-CA" sz="2000" b="1" kern="10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rosée.</a:t>
            </a:r>
            <a:endParaRPr lang="fr-CA" sz="2000" b="1" kern="100" dirty="0"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fr-CA" sz="2000" b="1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Tomates, basilic, poivrons, courgettes.</a:t>
            </a:r>
            <a:endParaRPr sz="2000" b="1" dirty="0">
              <a:latin typeface="+mn-lt"/>
            </a:endParaRPr>
          </a:p>
        </p:txBody>
      </p:sp>
      <p:sp>
        <p:nvSpPr>
          <p:cNvPr id="168" name="ZoneTexte 93"/>
          <p:cNvSpPr txBox="1"/>
          <p:nvPr/>
        </p:nvSpPr>
        <p:spPr>
          <a:xfrm>
            <a:off x="5377774" y="9534173"/>
            <a:ext cx="2635228" cy="6940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xmlns:a14="http://schemas.microsoft.com/office/drawing/2010/main" xmlns:m="http://schemas.openxmlformats.org/officeDocument/2006/math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3500">
                <a:latin typeface="Graphik Compact Regular"/>
                <a:ea typeface="Graphik Compact Regular"/>
                <a:cs typeface="Graphik Compact Regular"/>
                <a:sym typeface="Graphik Compact Regular"/>
              </a:defRPr>
            </a:lvl1pPr>
          </a:lstStyle>
          <a:p>
            <a:r>
              <a:t>Fruit</a:t>
            </a:r>
          </a:p>
        </p:txBody>
      </p:sp>
      <p:sp>
        <p:nvSpPr>
          <p:cNvPr id="169" name="Rectangle 94"/>
          <p:cNvSpPr/>
          <p:nvPr/>
        </p:nvSpPr>
        <p:spPr>
          <a:xfrm>
            <a:off x="8563209" y="9209706"/>
            <a:ext cx="3340866" cy="1340561"/>
          </a:xfrm>
          <a:prstGeom prst="rect">
            <a:avLst/>
          </a:prstGeom>
          <a:solidFill>
            <a:srgbClr val="FFFFFF"/>
          </a:solidFill>
          <a:ln w="635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0"/>
              </a:spcBef>
              <a:tabLst/>
              <a:defRPr sz="2200" spc="-44">
                <a:solidFill>
                  <a:srgbClr val="FFFFFF"/>
                </a:solidFill>
                <a:latin typeface="Graphik Semibold"/>
                <a:ea typeface="Graphik Semibold"/>
                <a:cs typeface="Graphik Semibold"/>
                <a:sym typeface="Graphik Semibold"/>
              </a:defRPr>
            </a:pPr>
            <a:endParaRPr/>
          </a:p>
        </p:txBody>
      </p:sp>
      <p:sp>
        <p:nvSpPr>
          <p:cNvPr id="170" name="ZoneTexte 95"/>
          <p:cNvSpPr txBox="1"/>
          <p:nvPr/>
        </p:nvSpPr>
        <p:spPr>
          <a:xfrm>
            <a:off x="8879143" y="9536680"/>
            <a:ext cx="2635228" cy="6940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xmlns:a14="http://schemas.microsoft.com/office/drawing/2010/main" xmlns:m="http://schemas.openxmlformats.org/officeDocument/2006/math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3500">
                <a:latin typeface="Graphik Compact Regular"/>
                <a:ea typeface="Graphik Compact Regular"/>
                <a:cs typeface="Graphik Compact Regular"/>
                <a:sym typeface="Graphik Compact Regular"/>
              </a:defRPr>
            </a:lvl1pPr>
          </a:lstStyle>
          <a:p>
            <a:r>
              <a:t>Fruit</a:t>
            </a:r>
          </a:p>
        </p:txBody>
      </p:sp>
      <p:grpSp>
        <p:nvGrpSpPr>
          <p:cNvPr id="173" name="Rectangle 96"/>
          <p:cNvGrpSpPr/>
          <p:nvPr/>
        </p:nvGrpSpPr>
        <p:grpSpPr>
          <a:xfrm>
            <a:off x="12077995" y="9207196"/>
            <a:ext cx="3340866" cy="1340561"/>
            <a:chOff x="0" y="0"/>
            <a:chExt cx="3340865" cy="1340560"/>
          </a:xfrm>
        </p:grpSpPr>
        <p:sp>
          <p:nvSpPr>
            <p:cNvPr id="171" name="Rectangle"/>
            <p:cNvSpPr/>
            <p:nvPr/>
          </p:nvSpPr>
          <p:spPr>
            <a:xfrm>
              <a:off x="-1" y="-1"/>
              <a:ext cx="3340867" cy="1340562"/>
            </a:xfrm>
            <a:prstGeom prst="rect">
              <a:avLst/>
            </a:prstGeom>
            <a:solidFill>
              <a:srgbClr val="FFFFFF"/>
            </a:solidFill>
            <a:ln w="635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lnSpc>
                  <a:spcPct val="100000"/>
                </a:lnSpc>
                <a:spcBef>
                  <a:spcPts val="0"/>
                </a:spcBef>
                <a:tabLst/>
                <a:defRPr sz="2200" spc="-44">
                  <a:solidFill>
                    <a:srgbClr val="FFFFFF"/>
                  </a:solidFill>
                  <a:latin typeface="Graphik Semibold"/>
                  <a:ea typeface="Graphik Semibold"/>
                  <a:cs typeface="Graphik Semibold"/>
                  <a:sym typeface="Graphik Semibold"/>
                </a:defRPr>
              </a:pPr>
              <a:endParaRPr/>
            </a:p>
          </p:txBody>
        </p:sp>
        <p:sp>
          <p:nvSpPr>
            <p:cNvPr id="172" name="."/>
            <p:cNvSpPr txBox="1"/>
            <p:nvPr/>
          </p:nvSpPr>
          <p:spPr>
            <a:xfrm>
              <a:off x="31749" y="436727"/>
              <a:ext cx="3277367" cy="46710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xmlns:a14="http://schemas.microsoft.com/office/drawing/2010/main" xmlns:m="http://schemas.openxmlformats.org/officeDocument/2006/math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>
              <a:lvl1pPr>
                <a:lnSpc>
                  <a:spcPct val="100000"/>
                </a:lnSpc>
                <a:spcBef>
                  <a:spcPts val="0"/>
                </a:spcBef>
                <a:tabLst/>
                <a:defRPr sz="2200" spc="-44">
                  <a:solidFill>
                    <a:srgbClr val="FFFFFF"/>
                  </a:solidFill>
                  <a:latin typeface="Graphik Semibold"/>
                  <a:ea typeface="Graphik Semibold"/>
                  <a:cs typeface="Graphik Semibold"/>
                  <a:sym typeface="Graphik Semibold"/>
                </a:defRPr>
              </a:lvl1pPr>
            </a:lstStyle>
            <a:p>
              <a:r>
                <a:t>.</a:t>
              </a:r>
            </a:p>
          </p:txBody>
        </p:sp>
      </p:grpSp>
      <p:sp>
        <p:nvSpPr>
          <p:cNvPr id="174" name="ZoneTexte 97"/>
          <p:cNvSpPr txBox="1"/>
          <p:nvPr/>
        </p:nvSpPr>
        <p:spPr>
          <a:xfrm>
            <a:off x="12393927" y="9534173"/>
            <a:ext cx="2635228" cy="6940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xmlns:a14="http://schemas.microsoft.com/office/drawing/2010/main" xmlns:m="http://schemas.openxmlformats.org/officeDocument/2006/math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3500">
                <a:latin typeface="Graphik Compact Regular"/>
                <a:ea typeface="Graphik Compact Regular"/>
                <a:cs typeface="Graphik Compact Regular"/>
                <a:sym typeface="Graphik Compact Regular"/>
              </a:defRPr>
            </a:lvl1pPr>
          </a:lstStyle>
          <a:p>
            <a:r>
              <a:t>Fruit</a:t>
            </a:r>
          </a:p>
        </p:txBody>
      </p:sp>
      <p:sp>
        <p:nvSpPr>
          <p:cNvPr id="175" name="Rectangle 98"/>
          <p:cNvSpPr/>
          <p:nvPr/>
        </p:nvSpPr>
        <p:spPr>
          <a:xfrm>
            <a:off x="15645113" y="9207196"/>
            <a:ext cx="3340866" cy="1340561"/>
          </a:xfrm>
          <a:prstGeom prst="rect">
            <a:avLst/>
          </a:prstGeom>
          <a:solidFill>
            <a:srgbClr val="FFFFFF"/>
          </a:solidFill>
          <a:ln w="635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0"/>
              </a:spcBef>
              <a:tabLst/>
              <a:defRPr sz="2200" spc="-44">
                <a:solidFill>
                  <a:srgbClr val="FFFFFF"/>
                </a:solidFill>
                <a:latin typeface="Graphik Semibold"/>
                <a:ea typeface="Graphik Semibold"/>
                <a:cs typeface="Graphik Semibold"/>
                <a:sym typeface="Graphik Semibold"/>
              </a:defRPr>
            </a:pPr>
            <a:endParaRPr/>
          </a:p>
        </p:txBody>
      </p:sp>
      <p:sp>
        <p:nvSpPr>
          <p:cNvPr id="176" name="ZoneTexte 99"/>
          <p:cNvSpPr txBox="1"/>
          <p:nvPr/>
        </p:nvSpPr>
        <p:spPr>
          <a:xfrm>
            <a:off x="15961047" y="9534172"/>
            <a:ext cx="2635228" cy="6940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xmlns:a14="http://schemas.microsoft.com/office/drawing/2010/main" xmlns:m="http://schemas.openxmlformats.org/officeDocument/2006/math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3500">
                <a:latin typeface="Graphik Compact Regular"/>
                <a:ea typeface="Graphik Compact Regular"/>
                <a:cs typeface="Graphik Compact Regular"/>
                <a:sym typeface="Graphik Compact Regular"/>
              </a:defRPr>
            </a:lvl1pPr>
          </a:lstStyle>
          <a:p>
            <a:r>
              <a:t>Fruit</a:t>
            </a:r>
          </a:p>
        </p:txBody>
      </p:sp>
      <p:sp>
        <p:nvSpPr>
          <p:cNvPr id="177" name="Rectangle 100"/>
          <p:cNvSpPr/>
          <p:nvPr/>
        </p:nvSpPr>
        <p:spPr>
          <a:xfrm>
            <a:off x="19178086" y="9189987"/>
            <a:ext cx="3340866" cy="1340561"/>
          </a:xfrm>
          <a:prstGeom prst="rect">
            <a:avLst/>
          </a:prstGeom>
          <a:solidFill>
            <a:srgbClr val="FFFFFF"/>
          </a:solidFill>
          <a:ln w="635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0"/>
              </a:spcBef>
              <a:tabLst/>
              <a:defRPr sz="2200" spc="-44">
                <a:solidFill>
                  <a:srgbClr val="FFFFFF"/>
                </a:solidFill>
                <a:latin typeface="Graphik Semibold"/>
                <a:ea typeface="Graphik Semibold"/>
                <a:cs typeface="Graphik Semibold"/>
                <a:sym typeface="Graphik Semibold"/>
              </a:defRPr>
            </a:pPr>
            <a:endParaRPr/>
          </a:p>
        </p:txBody>
      </p:sp>
      <p:sp>
        <p:nvSpPr>
          <p:cNvPr id="178" name="ZoneTexte 101"/>
          <p:cNvSpPr txBox="1"/>
          <p:nvPr/>
        </p:nvSpPr>
        <p:spPr>
          <a:xfrm>
            <a:off x="19494019" y="9518289"/>
            <a:ext cx="2635228" cy="6940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xmlns:a14="http://schemas.microsoft.com/office/drawing/2010/main" xmlns:m="http://schemas.openxmlformats.org/officeDocument/2006/math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3500">
                <a:latin typeface="Graphik Compact Regular"/>
                <a:ea typeface="Graphik Compact Regular"/>
                <a:cs typeface="Graphik Compact Regular"/>
                <a:sym typeface="Graphik Compact Regular"/>
              </a:defRPr>
            </a:lvl1pPr>
          </a:lstStyle>
          <a:p>
            <a:r>
              <a:t>Fruit</a:t>
            </a:r>
          </a:p>
        </p:txBody>
      </p:sp>
      <p:sp>
        <p:nvSpPr>
          <p:cNvPr id="179" name="ZoneTexte 123"/>
          <p:cNvSpPr txBox="1"/>
          <p:nvPr/>
        </p:nvSpPr>
        <p:spPr>
          <a:xfrm>
            <a:off x="1863485" y="4281411"/>
            <a:ext cx="2635228" cy="6940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xmlns:a14="http://schemas.microsoft.com/office/drawing/2010/main" xmlns:m="http://schemas.openxmlformats.org/officeDocument/2006/math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3500">
                <a:solidFill>
                  <a:srgbClr val="49142F"/>
                </a:solidFill>
                <a:latin typeface="Graphik Compact Bold"/>
                <a:ea typeface="Graphik Compact Bold"/>
                <a:cs typeface="Graphik Compact Bold"/>
                <a:sym typeface="Graphik Compact Bold"/>
              </a:defRPr>
            </a:lvl1pPr>
          </a:lstStyle>
          <a:p>
            <a:r>
              <a:t>Collation AM</a:t>
            </a:r>
          </a:p>
        </p:txBody>
      </p:sp>
      <p:sp>
        <p:nvSpPr>
          <p:cNvPr id="180" name="ZoneTexte 127"/>
          <p:cNvSpPr txBox="1"/>
          <p:nvPr/>
        </p:nvSpPr>
        <p:spPr>
          <a:xfrm>
            <a:off x="1837352" y="9530448"/>
            <a:ext cx="2635229" cy="6940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xmlns:a14="http://schemas.microsoft.com/office/drawing/2010/main" xmlns:m="http://schemas.openxmlformats.org/officeDocument/2006/math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3500">
                <a:solidFill>
                  <a:srgbClr val="49142F"/>
                </a:solidFill>
                <a:latin typeface="Graphik Compact Bold"/>
                <a:ea typeface="Graphik Compact Bold"/>
                <a:cs typeface="Graphik Compact Bold"/>
                <a:sym typeface="Graphik Compact Bold"/>
              </a:defRPr>
            </a:lvl1pPr>
          </a:lstStyle>
          <a:p>
            <a:r>
              <a:t>Dessert</a:t>
            </a:r>
          </a:p>
        </p:txBody>
      </p:sp>
      <p:sp>
        <p:nvSpPr>
          <p:cNvPr id="181" name="ZoneTexte 128"/>
          <p:cNvSpPr txBox="1"/>
          <p:nvPr/>
        </p:nvSpPr>
        <p:spPr>
          <a:xfrm>
            <a:off x="1819715" y="7124828"/>
            <a:ext cx="2635228" cy="6940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xmlns:a14="http://schemas.microsoft.com/office/drawing/2010/main" xmlns:m="http://schemas.openxmlformats.org/officeDocument/2006/math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3500">
                <a:solidFill>
                  <a:srgbClr val="49142F"/>
                </a:solidFill>
                <a:latin typeface="Graphik Compact Bold"/>
                <a:ea typeface="Graphik Compact Bold"/>
                <a:cs typeface="Graphik Compact Bold"/>
                <a:sym typeface="Graphik Compact Bold"/>
              </a:defRPr>
            </a:lvl1pPr>
          </a:lstStyle>
          <a:p>
            <a:r>
              <a:t>Dîner</a:t>
            </a:r>
          </a:p>
        </p:txBody>
      </p:sp>
      <p:pic>
        <p:nvPicPr>
          <p:cNvPr id="182" name="marquer-comme-star-preferee.png" descr="marquer-comme-star-prefere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4386531">
            <a:off x="770645" y="4395716"/>
            <a:ext cx="445642" cy="445642"/>
          </a:xfrm>
          <a:prstGeom prst="rect">
            <a:avLst/>
          </a:prstGeom>
          <a:ln w="12700">
            <a:miter lim="400000"/>
          </a:ln>
        </p:spPr>
      </p:pic>
      <p:pic>
        <p:nvPicPr>
          <p:cNvPr id="183" name="marquer-comme-star-preferee.png" descr="marquer-comme-star-prefere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4386531">
            <a:off x="338971" y="11117005"/>
            <a:ext cx="528053" cy="528053"/>
          </a:xfrm>
          <a:prstGeom prst="rect">
            <a:avLst/>
          </a:prstGeom>
          <a:ln w="12700">
            <a:miter lim="400000"/>
          </a:ln>
        </p:spPr>
      </p:pic>
      <p:pic>
        <p:nvPicPr>
          <p:cNvPr id="185" name="marquer-comme-star-preferee.png" descr="marquer-comme-star-prefere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9715901">
            <a:off x="23144331" y="12527171"/>
            <a:ext cx="406403" cy="406403"/>
          </a:xfrm>
          <a:prstGeom prst="rect">
            <a:avLst/>
          </a:prstGeom>
          <a:ln w="12700">
            <a:miter lim="400000"/>
          </a:ln>
        </p:spPr>
      </p:pic>
      <p:pic>
        <p:nvPicPr>
          <p:cNvPr id="186" name="marquer-comme-star-preferee.png" descr="marquer-comme-star-prefere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2977772">
            <a:off x="23253935" y="8793574"/>
            <a:ext cx="411609" cy="411609"/>
          </a:xfrm>
          <a:prstGeom prst="rect">
            <a:avLst/>
          </a:prstGeom>
          <a:ln w="12700">
            <a:miter lim="400000"/>
          </a:ln>
        </p:spPr>
      </p:pic>
      <p:sp>
        <p:nvSpPr>
          <p:cNvPr id="187" name="Rectangle 54"/>
          <p:cNvSpPr/>
          <p:nvPr/>
        </p:nvSpPr>
        <p:spPr>
          <a:xfrm>
            <a:off x="1483052" y="10797605"/>
            <a:ext cx="3308554" cy="2253404"/>
          </a:xfrm>
          <a:prstGeom prst="rect">
            <a:avLst/>
          </a:prstGeom>
          <a:solidFill>
            <a:srgbClr val="DFD8DB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0"/>
              </a:spcBef>
              <a:tabLst/>
              <a:defRPr sz="2200" spc="-44">
                <a:solidFill>
                  <a:srgbClr val="49142F"/>
                </a:solidFill>
                <a:latin typeface="Graphik Semibold"/>
                <a:ea typeface="Graphik Semibold"/>
                <a:cs typeface="Graphik Semibold"/>
                <a:sym typeface="Graphik Semibold"/>
              </a:defRPr>
            </a:pPr>
            <a:endParaRPr/>
          </a:p>
        </p:txBody>
      </p:sp>
      <p:sp>
        <p:nvSpPr>
          <p:cNvPr id="188" name="ZoneTexte 123"/>
          <p:cNvSpPr txBox="1"/>
          <p:nvPr/>
        </p:nvSpPr>
        <p:spPr>
          <a:xfrm>
            <a:off x="1863485" y="11577277"/>
            <a:ext cx="2635228" cy="6940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xmlns:a14="http://schemas.microsoft.com/office/drawing/2010/main" xmlns:m="http://schemas.openxmlformats.org/officeDocument/2006/math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3500">
                <a:solidFill>
                  <a:srgbClr val="49142F"/>
                </a:solidFill>
                <a:latin typeface="Graphik Compact Bold"/>
                <a:ea typeface="Graphik Compact Bold"/>
                <a:cs typeface="Graphik Compact Bold"/>
                <a:sym typeface="Graphik Compact Bold"/>
              </a:defRPr>
            </a:lvl1pPr>
          </a:lstStyle>
          <a:p>
            <a:r>
              <a:t>Collation PM</a:t>
            </a:r>
          </a:p>
        </p:txBody>
      </p:sp>
      <p:sp>
        <p:nvSpPr>
          <p:cNvPr id="189" name="ZoneTexte 65"/>
          <p:cNvSpPr txBox="1"/>
          <p:nvPr/>
        </p:nvSpPr>
        <p:spPr>
          <a:xfrm>
            <a:off x="5409503" y="11608389"/>
            <a:ext cx="2635229" cy="60119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xmlns:a14="http://schemas.microsoft.com/office/drawing/2010/main" xmlns:m="http://schemas.openxmlformats.org/officeDocument/2006/math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2000">
                <a:latin typeface="Graphik Compact Bold"/>
                <a:ea typeface="Graphik Compact Bold"/>
                <a:cs typeface="Graphik Compact Bold"/>
                <a:sym typeface="Graphik Compact Bold"/>
              </a:defRPr>
            </a:lvl1pPr>
          </a:lstStyle>
          <a:p>
            <a:r>
              <a:rPr lang="fr-CA" b="1" dirty="0"/>
              <a:t>Trempettes de yogourt et craquelins.</a:t>
            </a:r>
            <a:endParaRPr b="1" dirty="0"/>
          </a:p>
        </p:txBody>
      </p:sp>
      <p:sp>
        <p:nvSpPr>
          <p:cNvPr id="190" name="Rectangle 74"/>
          <p:cNvSpPr/>
          <p:nvPr/>
        </p:nvSpPr>
        <p:spPr>
          <a:xfrm>
            <a:off x="8563209" y="10829355"/>
            <a:ext cx="3340866" cy="2189904"/>
          </a:xfrm>
          <a:prstGeom prst="rect">
            <a:avLst/>
          </a:prstGeom>
          <a:solidFill>
            <a:srgbClr val="FFFFFF"/>
          </a:solidFill>
          <a:ln w="635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0"/>
              </a:spcBef>
              <a:tabLst/>
              <a:defRPr sz="2200" spc="-44">
                <a:solidFill>
                  <a:srgbClr val="FFFFFF"/>
                </a:solidFill>
                <a:latin typeface="Graphik Semibold"/>
                <a:ea typeface="Graphik Semibold"/>
                <a:cs typeface="Graphik Semibold"/>
                <a:sym typeface="Graphik Semibold"/>
              </a:defRPr>
            </a:pPr>
            <a:endParaRPr/>
          </a:p>
        </p:txBody>
      </p:sp>
      <p:sp>
        <p:nvSpPr>
          <p:cNvPr id="191" name="ZoneTexte 65"/>
          <p:cNvSpPr txBox="1"/>
          <p:nvPr/>
        </p:nvSpPr>
        <p:spPr>
          <a:xfrm>
            <a:off x="8977239" y="11055644"/>
            <a:ext cx="2635228" cy="132863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xmlns:a14="http://schemas.microsoft.com/office/drawing/2010/main" xmlns:m="http://schemas.openxmlformats.org/officeDocument/2006/math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fr-CA" sz="20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Galettes aux pommes.</a:t>
            </a:r>
          </a:p>
          <a:p>
            <a:r>
              <a:rPr lang="fr-CA" sz="20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</a:t>
            </a:r>
            <a:r>
              <a:rPr lang="fr-CA" sz="20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assonade, pommes, farine, avoine, huile, lait de </a:t>
            </a:r>
            <a:r>
              <a:rPr lang="fr-CA" sz="20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</a:t>
            </a:r>
            <a:r>
              <a:rPr lang="fr-CA" sz="20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oix de coco.</a:t>
            </a:r>
            <a:endParaRPr sz="2000" b="1" dirty="0"/>
          </a:p>
        </p:txBody>
      </p:sp>
      <p:sp>
        <p:nvSpPr>
          <p:cNvPr id="192" name="Rectangle 74"/>
          <p:cNvSpPr/>
          <p:nvPr/>
        </p:nvSpPr>
        <p:spPr>
          <a:xfrm>
            <a:off x="12078616" y="10814032"/>
            <a:ext cx="3340868" cy="2189904"/>
          </a:xfrm>
          <a:prstGeom prst="rect">
            <a:avLst/>
          </a:prstGeom>
          <a:solidFill>
            <a:srgbClr val="FFFFFF"/>
          </a:solidFill>
          <a:ln w="635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0"/>
              </a:spcBef>
              <a:tabLst/>
              <a:defRPr sz="2200" spc="-44">
                <a:solidFill>
                  <a:srgbClr val="FFFFFF"/>
                </a:solidFill>
                <a:latin typeface="Graphik Semibold"/>
                <a:ea typeface="Graphik Semibold"/>
                <a:cs typeface="Graphik Semibold"/>
                <a:sym typeface="Graphik Semibold"/>
              </a:defRPr>
            </a:pPr>
            <a:endParaRPr/>
          </a:p>
        </p:txBody>
      </p:sp>
      <p:sp>
        <p:nvSpPr>
          <p:cNvPr id="193" name="ZoneTexte 65"/>
          <p:cNvSpPr txBox="1"/>
          <p:nvPr/>
        </p:nvSpPr>
        <p:spPr>
          <a:xfrm>
            <a:off x="12393925" y="11615427"/>
            <a:ext cx="2635228" cy="90050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xmlns:a14="http://schemas.microsoft.com/office/drawing/2010/main" xmlns:m="http://schemas.openxmlformats.org/officeDocument/2006/math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fr-CA" sz="2000" b="1" dirty="0"/>
              <a:t> Congé</a:t>
            </a:r>
            <a:r>
              <a:rPr lang="fr-CA" sz="2000" dirty="0"/>
              <a:t>.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endParaRPr sz="2000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94" name="Rectangle 74"/>
          <p:cNvSpPr/>
          <p:nvPr/>
        </p:nvSpPr>
        <p:spPr>
          <a:xfrm>
            <a:off x="15612871" y="10814031"/>
            <a:ext cx="3340866" cy="2189904"/>
          </a:xfrm>
          <a:prstGeom prst="rect">
            <a:avLst/>
          </a:prstGeom>
          <a:solidFill>
            <a:srgbClr val="FFFFFF"/>
          </a:solidFill>
          <a:ln w="635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0"/>
              </a:spcBef>
              <a:tabLst/>
              <a:defRPr sz="2200" spc="-44">
                <a:solidFill>
                  <a:srgbClr val="FFFFFF"/>
                </a:solidFill>
                <a:latin typeface="Graphik Semibold"/>
                <a:ea typeface="Graphik Semibold"/>
                <a:cs typeface="Graphik Semibold"/>
                <a:sym typeface="Graphik Semibold"/>
              </a:defRPr>
            </a:pPr>
            <a:endParaRPr lang="fr-CA" dirty="0"/>
          </a:p>
        </p:txBody>
      </p:sp>
      <p:sp>
        <p:nvSpPr>
          <p:cNvPr id="195" name="ZoneTexte 65"/>
          <p:cNvSpPr txBox="1"/>
          <p:nvPr/>
        </p:nvSpPr>
        <p:spPr>
          <a:xfrm>
            <a:off x="15935227" y="10898534"/>
            <a:ext cx="2635228" cy="237167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xmlns:a14="http://schemas.microsoft.com/office/drawing/2010/main" xmlns:m="http://schemas.openxmlformats.org/officeDocument/2006/math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fr-CA" sz="2000" b="1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Muffins aux son d’avoine et bananes.</a:t>
            </a:r>
            <a:endParaRPr lang="fr-CA" sz="2000" b="1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fr-CA" sz="2000" b="1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Avoine, banane, cassonade, avoine, farine d’avoine.</a:t>
            </a:r>
            <a:r>
              <a:rPr lang="fr-CA" sz="20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fr-CA" sz="20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196" name="Rectangle 74"/>
          <p:cNvSpPr/>
          <p:nvPr/>
        </p:nvSpPr>
        <p:spPr>
          <a:xfrm>
            <a:off x="19211608" y="10814032"/>
            <a:ext cx="3340866" cy="2189904"/>
          </a:xfrm>
          <a:prstGeom prst="rect">
            <a:avLst/>
          </a:prstGeom>
          <a:solidFill>
            <a:srgbClr val="FFFFFF"/>
          </a:solidFill>
          <a:ln w="635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0"/>
              </a:spcBef>
              <a:tabLst/>
              <a:defRPr sz="2200" spc="-44">
                <a:solidFill>
                  <a:srgbClr val="FFFFFF"/>
                </a:solidFill>
                <a:latin typeface="Graphik Semibold"/>
                <a:ea typeface="Graphik Semibold"/>
                <a:cs typeface="Graphik Semibold"/>
                <a:sym typeface="Graphik Semibold"/>
              </a:defRPr>
            </a:pPr>
            <a:endParaRPr dirty="0"/>
          </a:p>
        </p:txBody>
      </p:sp>
      <p:sp>
        <p:nvSpPr>
          <p:cNvPr id="197" name="ZoneTexte 65"/>
          <p:cNvSpPr txBox="1"/>
          <p:nvPr/>
        </p:nvSpPr>
        <p:spPr>
          <a:xfrm>
            <a:off x="19594890" y="11566055"/>
            <a:ext cx="2635227" cy="4996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xmlns:a14="http://schemas.microsoft.com/office/drawing/2010/main" xmlns:m="http://schemas.openxmlformats.org/officeDocument/2006/math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CA" sz="2000" b="1" dirty="0"/>
              <a:t>Tartine a la confiture</a:t>
            </a:r>
            <a:r>
              <a:rPr lang="fr-CA" dirty="0"/>
              <a:t>.</a:t>
            </a:r>
            <a:endParaRPr dirty="0"/>
          </a:p>
        </p:txBody>
      </p:sp>
      <p:sp>
        <p:nvSpPr>
          <p:cNvPr id="198" name="Rectangle 74"/>
          <p:cNvSpPr/>
          <p:nvPr/>
        </p:nvSpPr>
        <p:spPr>
          <a:xfrm>
            <a:off x="8550154" y="3533488"/>
            <a:ext cx="3340866" cy="2189904"/>
          </a:xfrm>
          <a:prstGeom prst="rect">
            <a:avLst/>
          </a:prstGeom>
          <a:solidFill>
            <a:srgbClr val="FFFFFF"/>
          </a:solidFill>
          <a:ln w="635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0"/>
              </a:spcBef>
              <a:tabLst/>
              <a:defRPr sz="2200" spc="-44">
                <a:solidFill>
                  <a:srgbClr val="FFFFFF"/>
                </a:solidFill>
                <a:latin typeface="Graphik Semibold"/>
                <a:ea typeface="Graphik Semibold"/>
                <a:cs typeface="Graphik Semibold"/>
                <a:sym typeface="Graphik Semibold"/>
              </a:defRPr>
            </a:pPr>
            <a:endParaRPr/>
          </a:p>
        </p:txBody>
      </p:sp>
      <p:sp>
        <p:nvSpPr>
          <p:cNvPr id="199" name="ZoneTexte 65"/>
          <p:cNvSpPr txBox="1"/>
          <p:nvPr/>
        </p:nvSpPr>
        <p:spPr>
          <a:xfrm>
            <a:off x="8902972" y="4281413"/>
            <a:ext cx="2635228" cy="6940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xmlns:a14="http://schemas.microsoft.com/office/drawing/2010/main" xmlns:m="http://schemas.openxmlformats.org/officeDocument/2006/math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3500">
                <a:latin typeface="Graphik Compact Regular"/>
                <a:ea typeface="Graphik Compact Regular"/>
                <a:cs typeface="Graphik Compact Regular"/>
                <a:sym typeface="Graphik Compact Regular"/>
              </a:defRPr>
            </a:lvl1pPr>
          </a:lstStyle>
          <a:p>
            <a:r>
              <a:t>Fruit</a:t>
            </a:r>
          </a:p>
        </p:txBody>
      </p:sp>
      <p:sp>
        <p:nvSpPr>
          <p:cNvPr id="200" name="Rectangle 74"/>
          <p:cNvSpPr/>
          <p:nvPr/>
        </p:nvSpPr>
        <p:spPr>
          <a:xfrm>
            <a:off x="12078616" y="3533488"/>
            <a:ext cx="3340868" cy="2189904"/>
          </a:xfrm>
          <a:prstGeom prst="rect">
            <a:avLst/>
          </a:prstGeom>
          <a:solidFill>
            <a:srgbClr val="FFFFFF"/>
          </a:solidFill>
          <a:ln w="635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0"/>
              </a:spcBef>
              <a:tabLst/>
              <a:defRPr sz="2200" spc="-44">
                <a:solidFill>
                  <a:srgbClr val="FFFFFF"/>
                </a:solidFill>
                <a:latin typeface="Graphik Semibold"/>
                <a:ea typeface="Graphik Semibold"/>
                <a:cs typeface="Graphik Semibold"/>
                <a:sym typeface="Graphik Semibold"/>
              </a:defRPr>
            </a:pPr>
            <a:endParaRPr/>
          </a:p>
        </p:txBody>
      </p:sp>
      <p:sp>
        <p:nvSpPr>
          <p:cNvPr id="201" name="ZoneTexte 65"/>
          <p:cNvSpPr txBox="1"/>
          <p:nvPr/>
        </p:nvSpPr>
        <p:spPr>
          <a:xfrm>
            <a:off x="12431435" y="4281413"/>
            <a:ext cx="2635228" cy="6940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xmlns:a14="http://schemas.microsoft.com/office/drawing/2010/main" xmlns:m="http://schemas.openxmlformats.org/officeDocument/2006/math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3500">
                <a:latin typeface="Graphik Compact Regular"/>
                <a:ea typeface="Graphik Compact Regular"/>
                <a:cs typeface="Graphik Compact Regular"/>
                <a:sym typeface="Graphik Compact Regular"/>
              </a:defRPr>
            </a:lvl1pPr>
          </a:lstStyle>
          <a:p>
            <a:r>
              <a:t>Fruit</a:t>
            </a:r>
          </a:p>
        </p:txBody>
      </p:sp>
      <p:sp>
        <p:nvSpPr>
          <p:cNvPr id="202" name="Rectangle 74"/>
          <p:cNvSpPr/>
          <p:nvPr/>
        </p:nvSpPr>
        <p:spPr>
          <a:xfrm>
            <a:off x="15621345" y="3533488"/>
            <a:ext cx="3340866" cy="2189904"/>
          </a:xfrm>
          <a:prstGeom prst="rect">
            <a:avLst/>
          </a:prstGeom>
          <a:solidFill>
            <a:srgbClr val="FFFFFF"/>
          </a:solidFill>
          <a:ln w="635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0"/>
              </a:spcBef>
              <a:tabLst/>
              <a:defRPr sz="2200" spc="-44">
                <a:solidFill>
                  <a:srgbClr val="FFFFFF"/>
                </a:solidFill>
                <a:latin typeface="Graphik Semibold"/>
                <a:ea typeface="Graphik Semibold"/>
                <a:cs typeface="Graphik Semibold"/>
                <a:sym typeface="Graphik Semibold"/>
              </a:defRPr>
            </a:pPr>
            <a:endParaRPr/>
          </a:p>
        </p:txBody>
      </p:sp>
      <p:sp>
        <p:nvSpPr>
          <p:cNvPr id="203" name="ZoneTexte 65"/>
          <p:cNvSpPr txBox="1"/>
          <p:nvPr/>
        </p:nvSpPr>
        <p:spPr>
          <a:xfrm>
            <a:off x="15974164" y="4281413"/>
            <a:ext cx="2635228" cy="6940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xmlns:a14="http://schemas.microsoft.com/office/drawing/2010/main" xmlns:m="http://schemas.openxmlformats.org/officeDocument/2006/math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3500">
                <a:latin typeface="Graphik Compact Regular"/>
                <a:ea typeface="Graphik Compact Regular"/>
                <a:cs typeface="Graphik Compact Regular"/>
                <a:sym typeface="Graphik Compact Regular"/>
              </a:defRPr>
            </a:lvl1pPr>
          </a:lstStyle>
          <a:p>
            <a:r>
              <a:t>Fruit</a:t>
            </a:r>
          </a:p>
        </p:txBody>
      </p:sp>
      <p:sp>
        <p:nvSpPr>
          <p:cNvPr id="204" name="Rectangle 74"/>
          <p:cNvSpPr/>
          <p:nvPr/>
        </p:nvSpPr>
        <p:spPr>
          <a:xfrm>
            <a:off x="19211608" y="3555310"/>
            <a:ext cx="3340866" cy="2189904"/>
          </a:xfrm>
          <a:prstGeom prst="rect">
            <a:avLst/>
          </a:prstGeom>
          <a:solidFill>
            <a:srgbClr val="FFFFFF"/>
          </a:solidFill>
          <a:ln w="635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0"/>
              </a:spcBef>
              <a:tabLst/>
              <a:defRPr sz="2200" spc="-44">
                <a:solidFill>
                  <a:srgbClr val="FFFFFF"/>
                </a:solidFill>
                <a:latin typeface="Graphik Semibold"/>
                <a:ea typeface="Graphik Semibold"/>
                <a:cs typeface="Graphik Semibold"/>
                <a:sym typeface="Graphik Semibold"/>
              </a:defRPr>
            </a:pPr>
            <a:endParaRPr/>
          </a:p>
        </p:txBody>
      </p:sp>
      <p:sp>
        <p:nvSpPr>
          <p:cNvPr id="205" name="ZoneTexte 65"/>
          <p:cNvSpPr txBox="1"/>
          <p:nvPr/>
        </p:nvSpPr>
        <p:spPr>
          <a:xfrm>
            <a:off x="19564429" y="4303235"/>
            <a:ext cx="2635227" cy="6940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xmlns:a14="http://schemas.microsoft.com/office/drawing/2010/main" xmlns:m="http://schemas.openxmlformats.org/officeDocument/2006/math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3500">
                <a:latin typeface="Graphik Compact Regular"/>
                <a:ea typeface="Graphik Compact Regular"/>
                <a:cs typeface="Graphik Compact Regular"/>
                <a:sym typeface="Graphik Compact Regular"/>
              </a:defRPr>
            </a:lvl1pPr>
          </a:lstStyle>
          <a:p>
            <a:r>
              <a:t>Fruit</a:t>
            </a:r>
          </a:p>
        </p:txBody>
      </p:sp>
      <p:sp>
        <p:nvSpPr>
          <p:cNvPr id="206" name="Rectangle 90"/>
          <p:cNvSpPr/>
          <p:nvPr/>
        </p:nvSpPr>
        <p:spPr>
          <a:xfrm>
            <a:off x="8573003" y="6035454"/>
            <a:ext cx="3351177" cy="2945873"/>
          </a:xfrm>
          <a:prstGeom prst="rect">
            <a:avLst/>
          </a:prstGeom>
          <a:solidFill>
            <a:srgbClr val="FFFFFF"/>
          </a:solidFill>
          <a:ln w="635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0"/>
              </a:spcBef>
              <a:tabLst/>
              <a:defRPr sz="2200" spc="-44">
                <a:solidFill>
                  <a:srgbClr val="FFFFFF"/>
                </a:solidFill>
                <a:latin typeface="Graphik Semibold"/>
                <a:ea typeface="Graphik Semibold"/>
                <a:cs typeface="Graphik Semibold"/>
                <a:sym typeface="Graphik Semibold"/>
              </a:defRPr>
            </a:pPr>
            <a:endParaRPr/>
          </a:p>
        </p:txBody>
      </p:sp>
      <p:sp>
        <p:nvSpPr>
          <p:cNvPr id="207" name="ZoneTexte 92"/>
          <p:cNvSpPr txBox="1"/>
          <p:nvPr/>
        </p:nvSpPr>
        <p:spPr>
          <a:xfrm>
            <a:off x="8742712" y="6681797"/>
            <a:ext cx="3011758" cy="154984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xmlns:a14="http://schemas.microsoft.com/office/drawing/2010/main" xmlns:m="http://schemas.openxmlformats.org/officeDocument/2006/math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fr-CA" sz="2000" b="1" dirty="0">
                <a:latin typeface="+mn-lt"/>
              </a:rPr>
              <a:t>Omelette avec riz et légumes.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fr-CA" sz="2000" b="1" dirty="0">
                <a:latin typeface="+mn-lt"/>
              </a:rPr>
              <a:t> Navet, zucchini, patates douces, carottes.</a:t>
            </a:r>
            <a:endParaRPr sz="2000" b="1" dirty="0">
              <a:latin typeface="+mn-lt"/>
            </a:endParaRPr>
          </a:p>
        </p:txBody>
      </p:sp>
      <p:sp>
        <p:nvSpPr>
          <p:cNvPr id="208" name="Rectangle 90"/>
          <p:cNvSpPr/>
          <p:nvPr/>
        </p:nvSpPr>
        <p:spPr>
          <a:xfrm>
            <a:off x="12106480" y="6069995"/>
            <a:ext cx="3351177" cy="2945873"/>
          </a:xfrm>
          <a:prstGeom prst="rect">
            <a:avLst/>
          </a:prstGeom>
          <a:solidFill>
            <a:srgbClr val="FFFFFF"/>
          </a:solidFill>
          <a:ln w="635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0"/>
              </a:spcBef>
              <a:tabLst/>
              <a:defRPr sz="2200" spc="-44">
                <a:solidFill>
                  <a:srgbClr val="FFFFFF"/>
                </a:solidFill>
                <a:latin typeface="Graphik Semibold"/>
                <a:ea typeface="Graphik Semibold"/>
                <a:cs typeface="Graphik Semibold"/>
                <a:sym typeface="Graphik Semibold"/>
              </a:defRPr>
            </a:pPr>
            <a:endParaRPr dirty="0"/>
          </a:p>
        </p:txBody>
      </p:sp>
      <p:sp>
        <p:nvSpPr>
          <p:cNvPr id="209" name="ZoneTexte 92"/>
          <p:cNvSpPr txBox="1"/>
          <p:nvPr/>
        </p:nvSpPr>
        <p:spPr>
          <a:xfrm>
            <a:off x="12205660" y="7375364"/>
            <a:ext cx="3011758" cy="3774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xmlns:a14="http://schemas.microsoft.com/office/drawing/2010/main" xmlns:m="http://schemas.openxmlformats.org/officeDocument/2006/math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fr-CA" sz="1800" b="1" dirty="0"/>
              <a:t>Congé</a:t>
            </a:r>
          </a:p>
        </p:txBody>
      </p:sp>
      <p:sp>
        <p:nvSpPr>
          <p:cNvPr id="210" name="Rectangle 90"/>
          <p:cNvSpPr/>
          <p:nvPr/>
        </p:nvSpPr>
        <p:spPr>
          <a:xfrm>
            <a:off x="15639958" y="6035454"/>
            <a:ext cx="3351177" cy="2945873"/>
          </a:xfrm>
          <a:prstGeom prst="rect">
            <a:avLst/>
          </a:prstGeom>
          <a:solidFill>
            <a:srgbClr val="FFFFFF"/>
          </a:solidFill>
          <a:ln w="635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0"/>
              </a:spcBef>
              <a:tabLst/>
              <a:defRPr sz="2200" spc="-44">
                <a:solidFill>
                  <a:srgbClr val="FFFFFF"/>
                </a:solidFill>
                <a:latin typeface="Graphik Semibold"/>
                <a:ea typeface="Graphik Semibold"/>
                <a:cs typeface="Graphik Semibold"/>
                <a:sym typeface="Graphik Semibold"/>
              </a:defRPr>
            </a:pPr>
            <a:endParaRPr/>
          </a:p>
        </p:txBody>
      </p:sp>
      <p:sp>
        <p:nvSpPr>
          <p:cNvPr id="211" name="Rectangle 90"/>
          <p:cNvSpPr/>
          <p:nvPr/>
        </p:nvSpPr>
        <p:spPr>
          <a:xfrm>
            <a:off x="19206454" y="6029373"/>
            <a:ext cx="3351177" cy="2945873"/>
          </a:xfrm>
          <a:prstGeom prst="rect">
            <a:avLst/>
          </a:prstGeom>
          <a:solidFill>
            <a:srgbClr val="FFFFFF"/>
          </a:solidFill>
          <a:ln w="635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0"/>
              </a:spcBef>
              <a:tabLst/>
              <a:defRPr sz="2200" spc="-44">
                <a:solidFill>
                  <a:srgbClr val="FFFFFF"/>
                </a:solidFill>
                <a:latin typeface="Graphik Semibold"/>
                <a:ea typeface="Graphik Semibold"/>
                <a:cs typeface="Graphik Semibold"/>
                <a:sym typeface="Graphik Semibold"/>
              </a:defRPr>
            </a:pPr>
            <a:endParaRPr dirty="0"/>
          </a:p>
        </p:txBody>
      </p:sp>
      <p:sp>
        <p:nvSpPr>
          <p:cNvPr id="212" name="Rectangle 90"/>
          <p:cNvSpPr/>
          <p:nvPr/>
        </p:nvSpPr>
        <p:spPr>
          <a:xfrm>
            <a:off x="15639957" y="6053505"/>
            <a:ext cx="3351177" cy="2945873"/>
          </a:xfrm>
          <a:prstGeom prst="rect">
            <a:avLst/>
          </a:prstGeom>
          <a:solidFill>
            <a:srgbClr val="FFFFFF"/>
          </a:solidFill>
          <a:ln w="635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15000"/>
              </a:lnSpc>
              <a:spcBef>
                <a:spcPts val="1000"/>
              </a:spcBef>
              <a:defRPr sz="1800" b="1"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213" name="ZoneTexte 65"/>
          <p:cNvSpPr txBox="1"/>
          <p:nvPr/>
        </p:nvSpPr>
        <p:spPr>
          <a:xfrm>
            <a:off x="16033270" y="6182121"/>
            <a:ext cx="2635229" cy="327352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xmlns:a14="http://schemas.microsoft.com/office/drawing/2010/main" xmlns:m="http://schemas.openxmlformats.org/officeDocument/2006/math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CA" sz="1800" b="1" dirty="0"/>
              <a:t>Poulet en lanière grillé avec couscous sauce aux légumes.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CA" sz="1800" b="1" dirty="0"/>
              <a:t>Végé: couscous aux pois chiches.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CA" sz="1800" b="1" dirty="0"/>
              <a:t>Patates douces, navet, courgettes, tomates, coriandre</a:t>
            </a:r>
            <a:r>
              <a:rPr lang="fr-CA" sz="2000" b="1" dirty="0"/>
              <a:t>.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fr-CA" sz="2000" b="1" dirty="0"/>
              <a:t>.</a:t>
            </a:r>
            <a:endParaRPr lang="fr-CA" sz="1800" b="1" dirty="0"/>
          </a:p>
        </p:txBody>
      </p:sp>
      <p:sp>
        <p:nvSpPr>
          <p:cNvPr id="214" name="ZoneTexte 65"/>
          <p:cNvSpPr txBox="1"/>
          <p:nvPr/>
        </p:nvSpPr>
        <p:spPr>
          <a:xfrm>
            <a:off x="19530905" y="6741716"/>
            <a:ext cx="2635228" cy="155914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xmlns:a14="http://schemas.microsoft.com/office/drawing/2010/main" xmlns:m="http://schemas.openxmlformats.org/officeDocument/2006/math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fr-CA" sz="20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Sandwichs a la salade de thon avec crudités.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fr-CA" sz="2000" b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Persil</a:t>
            </a:r>
            <a:r>
              <a:rPr lang="fr-CA" sz="20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mayonnaise, crudités.</a:t>
            </a:r>
          </a:p>
        </p:txBody>
      </p:sp>
      <p:sp>
        <p:nvSpPr>
          <p:cNvPr id="215" name="ZoneTexte 49"/>
          <p:cNvSpPr txBox="1"/>
          <p:nvPr/>
        </p:nvSpPr>
        <p:spPr>
          <a:xfrm>
            <a:off x="8517613" y="1365486"/>
            <a:ext cx="7431315" cy="65780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xmlns:a14="http://schemas.microsoft.com/office/drawing/2010/main" xmlns:m="http://schemas.openxmlformats.org/officeDocument/2006/math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>
              <a:defRPr sz="4400">
                <a:solidFill>
                  <a:srgbClr val="4F0E30"/>
                </a:solidFill>
                <a:latin typeface="Graphik Compact Bold"/>
                <a:ea typeface="Graphik Compact Bold"/>
                <a:cs typeface="Graphik Compact Bold"/>
                <a:sym typeface="Graphik Compact Bold"/>
              </a:defRPr>
            </a:pPr>
            <a:r>
              <a:rPr dirty="0" err="1"/>
              <a:t>Semaine</a:t>
            </a:r>
            <a:r>
              <a:rPr lang="fr-CA" dirty="0"/>
              <a:t> 29 juin</a:t>
            </a:r>
            <a:r>
              <a:rPr dirty="0"/>
              <a:t>.</a:t>
            </a:r>
          </a:p>
        </p:txBody>
      </p:sp>
      <p:pic>
        <p:nvPicPr>
          <p:cNvPr id="216" name="marquer-comme-star-preferee.png" descr="marquer-comme-star-prefere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9715901">
            <a:off x="3632151" y="1855446"/>
            <a:ext cx="406403" cy="406403"/>
          </a:xfrm>
          <a:prstGeom prst="rect">
            <a:avLst/>
          </a:prstGeom>
          <a:ln w="12700">
            <a:miter lim="400000"/>
          </a:ln>
        </p:spPr>
      </p:pic>
      <p:pic>
        <p:nvPicPr>
          <p:cNvPr id="217" name="marquer-comme-star-preferee.png" descr="marquer-comme-star-prefere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4386531">
            <a:off x="7040216" y="1024690"/>
            <a:ext cx="550196" cy="550197"/>
          </a:xfrm>
          <a:prstGeom prst="rect">
            <a:avLst/>
          </a:prstGeom>
          <a:ln w="12700">
            <a:miter lim="400000"/>
          </a:ln>
        </p:spPr>
      </p:pic>
      <p:pic>
        <p:nvPicPr>
          <p:cNvPr id="218" name="marquer-comme-star-preferee.png" descr="marquer-comme-star-prefere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9715901">
            <a:off x="1190562" y="1096587"/>
            <a:ext cx="406403" cy="406403"/>
          </a:xfrm>
          <a:prstGeom prst="rect">
            <a:avLst/>
          </a:prstGeom>
          <a:ln w="12700">
            <a:miter lim="400000"/>
          </a:ln>
        </p:spPr>
      </p:pic>
      <p:pic>
        <p:nvPicPr>
          <p:cNvPr id="219" name="marquer-comme-star-preferee.png" descr="marquer-comme-star-prefere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2977772">
            <a:off x="11322282" y="597062"/>
            <a:ext cx="460146" cy="460146"/>
          </a:xfrm>
          <a:prstGeom prst="rect">
            <a:avLst/>
          </a:prstGeom>
          <a:ln w="12700">
            <a:miter lim="400000"/>
          </a:ln>
        </p:spPr>
      </p:pic>
      <p:pic>
        <p:nvPicPr>
          <p:cNvPr id="220" name="marquer-comme-star-preferee.png" descr="marquer-comme-star-prefere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0926008">
            <a:off x="19308674" y="1646496"/>
            <a:ext cx="444703" cy="444704"/>
          </a:xfrm>
          <a:prstGeom prst="rect">
            <a:avLst/>
          </a:prstGeom>
          <a:ln w="12700">
            <a:miter lim="400000"/>
          </a:ln>
        </p:spPr>
      </p:pic>
      <p:pic>
        <p:nvPicPr>
          <p:cNvPr id="221" name="marquer-comme-star-preferee.png" descr="marquer-comme-star-prefere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4386531">
            <a:off x="16258009" y="824484"/>
            <a:ext cx="550900" cy="550900"/>
          </a:xfrm>
          <a:prstGeom prst="rect">
            <a:avLst/>
          </a:prstGeom>
          <a:ln w="12700">
            <a:miter lim="400000"/>
          </a:ln>
        </p:spPr>
      </p:pic>
      <p:pic>
        <p:nvPicPr>
          <p:cNvPr id="222" name="Image" descr="Image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556301" y="508965"/>
            <a:ext cx="3241310" cy="158164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theme/theme1.xml><?xml version="1.0" encoding="utf-8"?>
<a:theme xmlns:a="http://schemas.openxmlformats.org/drawingml/2006/main" name="27_Showcase">
  <a:themeElements>
    <a:clrScheme name="27_Showcas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599DFF"/>
      </a:accent1>
      <a:accent2>
        <a:srgbClr val="00D4D2"/>
      </a:accent2>
      <a:accent3>
        <a:srgbClr val="38E53A"/>
      </a:accent3>
      <a:accent4>
        <a:srgbClr val="FFFA00"/>
      </a:accent4>
      <a:accent5>
        <a:srgbClr val="FF7D74"/>
      </a:accent5>
      <a:accent6>
        <a:srgbClr val="FF80E9"/>
      </a:accent6>
      <a:hlink>
        <a:srgbClr val="0000FF"/>
      </a:hlink>
      <a:folHlink>
        <a:srgbClr val="FF00FF"/>
      </a:folHlink>
    </a:clrScheme>
    <a:fontScheme name="27_Showcase">
      <a:majorFont>
        <a:latin typeface="Helvetica Neue"/>
        <a:ea typeface="Helvetica Neue"/>
        <a:cs typeface="Helvetica Neue"/>
      </a:majorFont>
      <a:minorFont>
        <a:latin typeface="Helvetica"/>
        <a:ea typeface="Helvetica"/>
        <a:cs typeface="Helvetica"/>
      </a:minorFont>
    </a:fontScheme>
    <a:fmtScheme name="27_Showcas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1529" rtl="0" fontAlgn="auto" latinLnBrk="0" hangingPunct="0">
          <a:lnSpc>
            <a:spcPct val="80000"/>
          </a:lnSpc>
          <a:spcBef>
            <a:spcPts val="400"/>
          </a:spcBef>
          <a:spcAft>
            <a:spcPts val="0"/>
          </a:spcAft>
          <a:buClrTx/>
          <a:buSzTx/>
          <a:buFontTx/>
          <a:buNone/>
          <a:tabLst>
            <a:tab pos="812800" algn="l"/>
          </a:tabLst>
          <a:defRPr kumimoji="0" sz="2600" b="0" i="0" u="none" strike="noStrike" cap="none" spc="-26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1529" rtl="0" fontAlgn="auto" latinLnBrk="0" hangingPunct="0">
          <a:lnSpc>
            <a:spcPct val="80000"/>
          </a:lnSpc>
          <a:spcBef>
            <a:spcPts val="400"/>
          </a:spcBef>
          <a:spcAft>
            <a:spcPts val="0"/>
          </a:spcAft>
          <a:buClrTx/>
          <a:buSzTx/>
          <a:buFontTx/>
          <a:buNone/>
          <a:tabLst>
            <a:tab pos="812800" algn="l"/>
          </a:tabLst>
          <a:defRPr kumimoji="0" sz="2600" b="0" i="0" u="none" strike="noStrike" cap="none" spc="-26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27_Showcase">
  <a:themeElements>
    <a:clrScheme name="27_Showcas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599DFF"/>
      </a:accent1>
      <a:accent2>
        <a:srgbClr val="00D4D2"/>
      </a:accent2>
      <a:accent3>
        <a:srgbClr val="38E53A"/>
      </a:accent3>
      <a:accent4>
        <a:srgbClr val="FFFA00"/>
      </a:accent4>
      <a:accent5>
        <a:srgbClr val="FF7D74"/>
      </a:accent5>
      <a:accent6>
        <a:srgbClr val="FF80E9"/>
      </a:accent6>
      <a:hlink>
        <a:srgbClr val="0000FF"/>
      </a:hlink>
      <a:folHlink>
        <a:srgbClr val="FF00FF"/>
      </a:folHlink>
    </a:clrScheme>
    <a:fontScheme name="27_Showcase">
      <a:majorFont>
        <a:latin typeface="Helvetica Neue"/>
        <a:ea typeface="Helvetica Neue"/>
        <a:cs typeface="Helvetica Neue"/>
      </a:majorFont>
      <a:minorFont>
        <a:latin typeface="Helvetica"/>
        <a:ea typeface="Helvetica"/>
        <a:cs typeface="Helvetica"/>
      </a:minorFont>
    </a:fontScheme>
    <a:fmtScheme name="27_Showcas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1529" rtl="0" fontAlgn="auto" latinLnBrk="0" hangingPunct="0">
          <a:lnSpc>
            <a:spcPct val="80000"/>
          </a:lnSpc>
          <a:spcBef>
            <a:spcPts val="400"/>
          </a:spcBef>
          <a:spcAft>
            <a:spcPts val="0"/>
          </a:spcAft>
          <a:buClrTx/>
          <a:buSzTx/>
          <a:buFontTx/>
          <a:buNone/>
          <a:tabLst>
            <a:tab pos="812800" algn="l"/>
          </a:tabLst>
          <a:defRPr kumimoji="0" sz="2600" b="0" i="0" u="none" strike="noStrike" cap="none" spc="-26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1529" rtl="0" fontAlgn="auto" latinLnBrk="0" hangingPunct="0">
          <a:lnSpc>
            <a:spcPct val="80000"/>
          </a:lnSpc>
          <a:spcBef>
            <a:spcPts val="400"/>
          </a:spcBef>
          <a:spcAft>
            <a:spcPts val="0"/>
          </a:spcAft>
          <a:buClrTx/>
          <a:buSzTx/>
          <a:buFontTx/>
          <a:buNone/>
          <a:tabLst>
            <a:tab pos="812800" algn="l"/>
          </a:tabLst>
          <a:defRPr kumimoji="0" sz="2600" b="0" i="0" u="none" strike="noStrike" cap="none" spc="-26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10869</TotalTime>
  <Words>158</Words>
  <Application>Microsoft Office PowerPoint</Application>
  <PresentationFormat>Custom</PresentationFormat>
  <Paragraphs>41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10" baseType="lpstr">
      <vt:lpstr>Calibri</vt:lpstr>
      <vt:lpstr>Druk Medium</vt:lpstr>
      <vt:lpstr>Graphik</vt:lpstr>
      <vt:lpstr>Graphik Medium</vt:lpstr>
      <vt:lpstr>Graphik Semibold</vt:lpstr>
      <vt:lpstr>Helvetica Neue</vt:lpstr>
      <vt:lpstr>Proxima Nova Extrabold</vt:lpstr>
      <vt:lpstr>Proxima Nova Medium</vt:lpstr>
      <vt:lpstr>27_Showcase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Admin</dc:creator>
  <cp:lastModifiedBy>Wadii Boujendar</cp:lastModifiedBy>
  <cp:revision>1</cp:revision>
  <dcterms:modified xsi:type="dcterms:W3CDTF">2026-06-22T12:35:57Z</dcterms:modified>
</cp:coreProperties>
</file>