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D29B9-E71D-44AD-903F-B9F2F2B3DB30}" v="8" dt="2026-02-25T15:09:54.1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custSel modSld modNotesMaster">
      <pc:chgData name="Wadii Boujendar" userId="1fe66039b04c3f7c" providerId="LiveId" clId="{ADCA053C-9E30-4023-B9B3-CE3101976944}" dt="2026-02-25T15:11:44.354" v="1280" actId="255"/>
      <pc:docMkLst>
        <pc:docMk/>
      </pc:docMkLst>
      <pc:sldChg chg="modSp mod">
        <pc:chgData name="Wadii Boujendar" userId="1fe66039b04c3f7c" providerId="LiveId" clId="{ADCA053C-9E30-4023-B9B3-CE3101976944}" dt="2026-02-25T15:11:44.354" v="1280" actId="255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2-25T14:56:09.106" v="1055" actId="2711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7:55.314" v="1062" actId="255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7:13.978" v="1057" actId="2711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7:16.243" v="1058" actId="1076"/>
          <ac:spMkLst>
            <pc:docMk/>
            <pc:sldMk cId="0" sldId="256"/>
            <ac:spMk id="194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7:21.737" v="1059" actId="2711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7:34.520" v="1060" actId="2711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6:20.472" v="1056" actId="1076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11:44.354" v="1280" actId="255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5:56.687" v="1053" actId="2711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11:36.581" v="1279" actId="255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48:58.733" v="841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2-16T15:11:22.720" v="1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09235" y="6109195"/>
            <a:ext cx="3011758" cy="269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Penne de blé sauce bolognaise.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Végé; sauce bolognaise végane.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Tomates, coriandre, oignons, carottes, céleris, basilic, ail.</a:t>
            </a: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06268"/>
            <a:ext cx="2635229" cy="40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Céréales</a:t>
            </a:r>
            <a:endParaRPr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158981"/>
            <a:ext cx="2635228" cy="139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Biscuits aux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pépites de chocolats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cassonade, bleuets, farine, avoine, huile</a:t>
            </a:r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556366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Pain raisins secs et cannelle.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96740" y="1082935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314041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 aux carottes.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Carottes, sirop d’érable, farine, huile</a:t>
            </a:r>
            <a:r>
              <a:rPr lang="fr-CA" sz="2000" b="1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459629"/>
            <a:ext cx="2635227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Trempette de yogourt avec craquelins</a:t>
            </a:r>
            <a:r>
              <a:rPr lang="fr-CA" b="1" dirty="0"/>
              <a:t>.</a:t>
            </a: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2" y="6050366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28827" y="6281705"/>
            <a:ext cx="3011758" cy="2369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 </a:t>
            </a:r>
            <a:r>
              <a:rPr lang="fr-C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Croquettes de poisson avec Orge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croquettes de légumineuses.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Haricots verts et jaunes, carottes, persil.</a:t>
            </a:r>
            <a:r>
              <a:rPr lang="fr-CA" sz="2000" b="1" dirty="0"/>
              <a:t> 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519740"/>
            <a:ext cx="3011758" cy="204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Poulet grillé sauce brune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tofu sauce brune.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Oignons, ail, zucchini, poivrons, brocolis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9670" y="6512656"/>
            <a:ext cx="2635229" cy="2935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Salade de pates  aux légumes avec œufs durs.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Œufs, pois verts, mais, carottes, persil.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244247"/>
            <a:ext cx="2635228" cy="25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Potage de légumes d’hiver et légumineuses avec pain.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Oignon, citrouille, carottes, céleris, patates douces, céleris rave, pois jaunes, lentilles 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 mars.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42255</TotalTime>
  <Words>192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3</cp:revision>
  <cp:lastPrinted>2026-02-24T14:50:52Z</cp:lastPrinted>
  <dcterms:modified xsi:type="dcterms:W3CDTF">2026-02-25T15:11:51Z</dcterms:modified>
</cp:coreProperties>
</file>