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</pc:sldChg>
    </pc:docChg>
  </pc:docChgLst>
  <pc:docChgLst>
    <pc:chgData name="Wadii Boujendar" userId="1fe66039b04c3f7c" providerId="LiveId" clId="{59FFDEA5-084E-46C9-85C0-4649037CF2BE}"/>
    <pc:docChg chg="modSld">
      <pc:chgData name="Wadii Boujendar" userId="1fe66039b04c3f7c" providerId="LiveId" clId="{59FFDEA5-084E-46C9-85C0-4649037CF2BE}" dt="2024-11-06T18:07:59.231" v="24"/>
      <pc:docMkLst>
        <pc:docMk/>
      </pc:docMkLst>
      <pc:sldChg chg="modSp mod">
        <pc:chgData name="Wadii Boujendar" userId="1fe66039b04c3f7c" providerId="LiveId" clId="{59FFDEA5-084E-46C9-85C0-4649037CF2BE}" dt="2024-11-06T18:07:59.231" v="24"/>
        <pc:sldMkLst>
          <pc:docMk/>
          <pc:sldMk cId="0" sldId="256"/>
        </pc:sldMkLst>
      </pc:sldChg>
    </pc:docChg>
  </pc:docChgLst>
  <pc:docChgLst>
    <pc:chgData name="Wadii Boujendar" userId="1fe66039b04c3f7c" providerId="LiveId" clId="{E97B1079-7031-4780-8FAA-7DA6757F2CCC}"/>
    <pc:docChg chg="custSel modSld">
      <pc:chgData name="Wadii Boujendar" userId="1fe66039b04c3f7c" providerId="LiveId" clId="{E97B1079-7031-4780-8FAA-7DA6757F2CCC}" dt="2024-10-22T15:45:38.530" v="256" actId="20577"/>
      <pc:docMkLst>
        <pc:docMk/>
      </pc:docMkLst>
      <pc:sldChg chg="delSp modSp mod">
        <pc:chgData name="Wadii Boujendar" userId="1fe66039b04c3f7c" providerId="LiveId" clId="{E97B1079-7031-4780-8FAA-7DA6757F2CCC}" dt="2024-10-22T15:45:38.530" v="256" actId="20577"/>
        <pc:sldMkLst>
          <pc:docMk/>
          <pc:sldMk cId="0" sldId="256"/>
        </pc:sldMkLst>
      </pc:sldChg>
    </pc:docChg>
  </pc:docChgLst>
  <pc:docChgLst>
    <pc:chgData name="Wadii Boujendar" userId="1fe66039b04c3f7c" providerId="LiveId" clId="{ADCA053C-9E30-4023-B9B3-CE3101976944}"/>
    <pc:docChg chg="custSel modSld modNotesMaster">
      <pc:chgData name="Wadii Boujendar" userId="1fe66039b04c3f7c" providerId="LiveId" clId="{ADCA053C-9E30-4023-B9B3-CE3101976944}" dt="2025-10-31T13:33:20.278" v="1509" actId="1076"/>
      <pc:docMkLst>
        <pc:docMk/>
      </pc:docMkLst>
      <pc:sldChg chg="modSp mod">
        <pc:chgData name="Wadii Boujendar" userId="1fe66039b04c3f7c" providerId="LiveId" clId="{ADCA053C-9E30-4023-B9B3-CE3101976944}" dt="2025-10-31T13:33:20.278" v="1509" actId="1076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5-10-31T13:30:57.598" v="1508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0-28T14:06:06.041" v="1181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0-28T13:51:22.073" v="874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0-28T13:54:00.799" v="1016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0-29T11:39:51.482" v="1437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5-10-31T13:33:20.278" v="1509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0-28T14:08:24.301" v="1210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0-30T13:28:36.275" v="1473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5-10-28T14:09:46.164" v="123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202076F8-77C0-46F8-AA2C-EDBE3EBD21DF}"/>
    <pc:docChg chg="undo custSel modSld">
      <pc:chgData name="Wadii Boujendar" userId="1fe66039b04c3f7c" providerId="LiveId" clId="{202076F8-77C0-46F8-AA2C-EDBE3EBD21DF}" dt="2025-02-06T14:48:43.963" v="1641" actId="20577"/>
      <pc:docMkLst>
        <pc:docMk/>
      </pc:docMkLst>
      <pc:sldChg chg="modSp mod">
        <pc:chgData name="Wadii Boujendar" userId="1fe66039b04c3f7c" providerId="LiveId" clId="{202076F8-77C0-46F8-AA2C-EDBE3EBD21DF}" dt="2025-02-06T14:48:43.963" v="1641" actId="20577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067290"/>
            <a:ext cx="3011758" cy="27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Tortellini au bœuf sauce tomates avec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tortellini au fromage et épinards sauce tomates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Tomates, oignons, ail, légumes du jour.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err="1"/>
              <a:t>Céréales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02971" y="11117537"/>
            <a:ext cx="2635228" cy="155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pommes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Pommes, cannelle, huile, cassonade, farine avoine. 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7" y="10900518"/>
            <a:ext cx="2635228" cy="2425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Trempette d’haricots blancs  avec craquelins.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blanc, ail, citron, persil, poivrons, concombre</a:t>
            </a:r>
            <a:r>
              <a:rPr lang="fr-CA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sz="2400" b="1" dirty="0"/>
          </a:p>
        </p:txBody>
      </p:sp>
      <p:sp>
        <p:nvSpPr>
          <p:cNvPr id="194" name="Rectangle 74"/>
          <p:cNvSpPr/>
          <p:nvPr/>
        </p:nvSpPr>
        <p:spPr>
          <a:xfrm>
            <a:off x="15612871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lang="fr-CA" dirty="0"/>
          </a:p>
        </p:txBody>
      </p:sp>
      <p:sp>
        <p:nvSpPr>
          <p:cNvPr id="195" name="ZoneTexte 65"/>
          <p:cNvSpPr txBox="1"/>
          <p:nvPr/>
        </p:nvSpPr>
        <p:spPr>
          <a:xfrm>
            <a:off x="15948928" y="10913341"/>
            <a:ext cx="263522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pépites de chocolat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assonade, pommes, farine, avoine, huile.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197" name="ZoneTexte 65"/>
          <p:cNvSpPr txBox="1"/>
          <p:nvPr/>
        </p:nvSpPr>
        <p:spPr>
          <a:xfrm>
            <a:off x="19513216" y="11312366"/>
            <a:ext cx="2635227" cy="1167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Crêpe babeurre avec sirop d’érable.</a:t>
            </a:r>
            <a:endParaRPr lang="fr-CA"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dirty="0"/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503639"/>
            <a:ext cx="3011758" cy="190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Curry de tofu et légumes avec riz.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 lait de noix de coco, patates douces, carottes, choux fleurs</a:t>
            </a:r>
            <a:r>
              <a:rPr lang="fr-C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3336" y="6441012"/>
            <a:ext cx="3011758" cy="248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Poulet en lanière sauce brune avec  purée de patates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tofu sauce brune.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carottes, brocolis 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588812"/>
            <a:ext cx="2635229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 poisson et légumes avec pain.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lentilles, tomates, carottes, poireaux, navet, </a:t>
            </a:r>
            <a:r>
              <a:rPr lang="fr-CA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kale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577052"/>
            <a:ext cx="2635228" cy="1888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Salade de pates trois couleurs au légumes et œufs durs.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Mais, pois verts, carottes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persil.</a:t>
            </a: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3 novembre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11165</TotalTime>
  <Words>209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2025-10-31T13:28:10Z</cp:lastPrinted>
  <dcterms:modified xsi:type="dcterms:W3CDTF">2025-10-31T13:33:31Z</dcterms:modified>
</cp:coreProperties>
</file>