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BF93A4-0447-4422-A706-B161A00435D9}" v="4" dt="2026-10-01T13:50:35.700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4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10-01T14:45:25.963" v="1419" actId="20577"/>
      <pc:docMkLst>
        <pc:docMk/>
      </pc:docMkLst>
      <pc:sldChg chg="modSp mod">
        <pc:chgData name="Wadii Boujendar" userId="1fe66039b04c3f7c" providerId="LiveId" clId="{ADCA053C-9E30-4023-B9B3-CE3101976944}" dt="2026-10-01T14:45:25.963" v="1419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3:51:33.728" v="1404" actId="20577"/>
          <ac:spMkLst>
            <pc:docMk/>
            <pc:sldMk cId="0" sldId="256"/>
            <ac:spMk id="195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3:50:51.561" v="1278" actId="20577"/>
          <ac:spMkLst>
            <pc:docMk/>
            <pc:sldMk cId="0" sldId="256"/>
            <ac:spMk id="197" creationId="{00000000-0000-0000-0000-000000000000}"/>
          </ac:spMkLst>
        </pc:spChg>
        <pc:spChg chg="mod">
          <ac:chgData name="Wadii Boujendar" userId="1fe66039b04c3f7c" providerId="LiveId" clId="{ADCA053C-9E30-4023-B9B3-CE3101976944}" dt="2026-09-30T17:36:17.324" v="915" actId="1076"/>
          <ac:spMkLst>
            <pc:docMk/>
            <pc:sldMk cId="0" sldId="256"/>
            <ac:spMk id="206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5:25.963" v="1419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3:44:56.220" v="1142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3:45:16.274" v="1237" actId="1076"/>
          <ac:spMkLst>
            <pc:docMk/>
            <pc:sldMk cId="0" sldId="256"/>
            <ac:spMk id="21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203542" y="7333479"/>
            <a:ext cx="3011758" cy="41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Congé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/>
              <a:t>C</a:t>
            </a:r>
            <a:r>
              <a:rPr lang="fr-CA" b="1" dirty="0" err="1"/>
              <a:t>ongé</a:t>
            </a:r>
            <a:r>
              <a:rPr lang="fr-CA" b="1" dirty="0"/>
              <a:t>.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13294" y="11525447"/>
            <a:ext cx="2635228" cy="4172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Céréales.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2" name="Rectangle 74"/>
          <p:cNvSpPr/>
          <p:nvPr/>
        </p:nvSpPr>
        <p:spPr>
          <a:xfrm>
            <a:off x="12065315" y="10829355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431435" y="11019988"/>
            <a:ext cx="2635228" cy="18743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Galettes de son de blé.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Banane, huile, cassonade, lait de vanille, son de blé, farine.</a:t>
            </a:r>
            <a:endParaRPr lang="fr-CA" sz="2000" b="1"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endParaRPr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6091040" y="11479489"/>
            <a:ext cx="2635228" cy="1718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Pain raisins secs et cannelle.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dirty="0"/>
          </a:p>
          <a:p>
            <a:endParaRPr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76415" y="11107736"/>
            <a:ext cx="2635227" cy="1957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Muffins aux pommes et cannelle.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Pommes, œufs, cannelle, cassonade, beurre, farine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CA" sz="2000" b="1" dirty="0"/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b="1"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1946" y="6017719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675155" y="6377500"/>
            <a:ext cx="3011758" cy="25860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Macaronis sauce </a:t>
            </a:r>
            <a:r>
              <a:rPr lang="fr-CA" sz="2000" b="1" kern="10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 avec poulet et 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 : macaronis au fromage avec légumes.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Céleris, champignons, oignons, ail, haricots verts</a:t>
            </a:r>
            <a:r>
              <a:rPr lang="fr-CA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fr-CA" sz="2000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CA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8" name="Rectangle 90"/>
          <p:cNvSpPr/>
          <p:nvPr/>
        </p:nvSpPr>
        <p:spPr>
          <a:xfrm>
            <a:off x="12089237" y="602778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301321" y="6814940"/>
            <a:ext cx="3011758" cy="15571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 sauce </a:t>
            </a:r>
            <a:r>
              <a:rPr lang="fr-CA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curcumin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légumes avec couscous.</a:t>
            </a:r>
            <a:endParaRPr lang="fr-CA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Tofu, couscous, poivrons, ail, mais, pois verts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sz="2000" b="1" dirty="0"/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21345" y="6017720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5970352" y="6087354"/>
            <a:ext cx="2635229" cy="36674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Boulettes de bœuf sauce BBQ avec riz et légumes..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 : Tofu grillé sauce BBQ avec riz et légumes.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Choux fleurs, carottes, brocolis.</a:t>
            </a:r>
            <a:endParaRPr lang="fr-CA" sz="2000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A" sz="2000" b="1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4" name="ZoneTexte 65"/>
          <p:cNvSpPr txBox="1"/>
          <p:nvPr/>
        </p:nvSpPr>
        <p:spPr>
          <a:xfrm>
            <a:off x="19530905" y="6333837"/>
            <a:ext cx="2635228" cy="2349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Soupe minestrone aux haricotes rouges avec pain.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Oignon, citrouille, carottes, céleris, patates douces, haricots. </a:t>
            </a: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</a:t>
            </a:r>
            <a:r>
              <a:rPr lang="fr-CA" dirty="0"/>
              <a:t>e 13 octobre</a:t>
            </a:r>
            <a:r>
              <a:rPr dirty="0"/>
              <a:t>.</a:t>
            </a:r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12883</TotalTime>
  <Words>180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dcterms:modified xsi:type="dcterms:W3CDTF">2026-10-01T14:45:33Z</dcterms:modified>
</cp:coreProperties>
</file>