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40" y="-4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custSel modSld">
      <pc:chgData name="Wadii Boujendar" userId="1fe66039b04c3f7c" providerId="LiveId" clId="{ADCA053C-9E30-4023-B9B3-CE3101976944}" dt="2026-10-01T15:23:18.547" v="1843" actId="20577"/>
      <pc:docMkLst>
        <pc:docMk/>
      </pc:docMkLst>
      <pc:sldChg chg="modSp mod">
        <pc:chgData name="Wadii Boujendar" userId="1fe66039b04c3f7c" providerId="LiveId" clId="{ADCA053C-9E30-4023-B9B3-CE3101976944}" dt="2026-10-01T15:23:18.547" v="1843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10-01T14:35:23.417" v="856" actId="20577"/>
          <ac:spMkLst>
            <pc:docMk/>
            <pc:sldMk cId="0" sldId="256"/>
            <ac:spMk id="167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39:35.581" v="1348" actId="20577"/>
          <ac:spMkLst>
            <pc:docMk/>
            <pc:sldMk cId="0" sldId="256"/>
            <ac:spMk id="191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43:20.198" v="1604" actId="313"/>
          <ac:spMkLst>
            <pc:docMk/>
            <pc:sldMk cId="0" sldId="256"/>
            <ac:spMk id="197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5:21:26.356" v="1665" actId="20577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5:23:18.547" v="1843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42:31.962" v="1553" actId="313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5:22:07.754" v="1760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5:14:19.317" v="1609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38988" y="59801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212037" y="6514112"/>
            <a:ext cx="3011758" cy="1559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 and </a:t>
            </a:r>
            <a:r>
              <a:rPr lang="fr-CA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cheese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avec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verts, carottes, lait, fromage.</a:t>
            </a: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b="1" dirty="0" err="1"/>
              <a:t>Céréales</a:t>
            </a:r>
            <a:endParaRPr b="1" dirty="0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916028" y="10830936"/>
            <a:ext cx="2635228" cy="1904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Biscuits avoine multigrains.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Beurre,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cassonade, 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avoine, chia, graine de citrouille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farine, avoine, huile.</a:t>
            </a:r>
            <a:endParaRPr sz="2000" b="1" dirty="0"/>
          </a:p>
        </p:txBody>
      </p:sp>
      <p:sp>
        <p:nvSpPr>
          <p:cNvPr id="192" name="Rectangle 74"/>
          <p:cNvSpPr/>
          <p:nvPr/>
        </p:nvSpPr>
        <p:spPr>
          <a:xfrm>
            <a:off x="12078616" y="10814032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363795" y="11087938"/>
            <a:ext cx="2635228" cy="1411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Trempette d’œufs avec craquelins.</a:t>
            </a:r>
          </a:p>
          <a:p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Œufs, persil, mayonnaise.</a:t>
            </a:r>
            <a:endParaRPr sz="2000" b="1" dirty="0"/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5997932" y="11136656"/>
            <a:ext cx="2635228" cy="1328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Muffins à la citrouille.</a:t>
            </a:r>
          </a:p>
          <a:p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Margarine, lait de vanille, citrouille, graine de citrouille, farine.</a:t>
            </a:r>
            <a:endParaRPr sz="2000" b="1" dirty="0"/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7" name="ZoneTexte 65"/>
          <p:cNvSpPr txBox="1"/>
          <p:nvPr/>
        </p:nvSpPr>
        <p:spPr>
          <a:xfrm>
            <a:off x="19564429" y="11582740"/>
            <a:ext cx="2635227" cy="652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b="1" dirty="0"/>
              <a:t>Special halloween</a:t>
            </a:r>
            <a:r>
              <a:rPr b="1" dirty="0"/>
              <a:t>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702154" y="6419009"/>
            <a:ext cx="3011758" cy="1987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Casserole de tofu et légumes sauce tomates avec couscous.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oignons, coriandre, patates douces, carottes, céleris, poivrons.</a:t>
            </a:r>
            <a:endParaRPr sz="2000" b="1" dirty="0"/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308188" y="6717930"/>
            <a:ext cx="3011758" cy="2042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Riz frit aux </a:t>
            </a:r>
            <a:r>
              <a:rPr lang="fr-CA" sz="2000" b="1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chiches et légumes.</a:t>
            </a:r>
            <a:endParaRPr lang="fr-CA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Mais, pois verts, carottes, poivrons.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6044071" y="6503969"/>
            <a:ext cx="2635229" cy="1904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Crème de lentilles corail avec pain.</a:t>
            </a:r>
          </a:p>
          <a:p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Oignon, citrouille, carottes, céleris, patates douces, 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lentilles,  crème de noix de coco.</a:t>
            </a:r>
            <a:endParaRPr sz="2000" b="1" dirty="0"/>
          </a:p>
        </p:txBody>
      </p:sp>
      <p:sp>
        <p:nvSpPr>
          <p:cNvPr id="214" name="ZoneTexte 65"/>
          <p:cNvSpPr txBox="1"/>
          <p:nvPr/>
        </p:nvSpPr>
        <p:spPr>
          <a:xfrm>
            <a:off x="19564429" y="6641794"/>
            <a:ext cx="2635228" cy="1559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Pizza végé avec salade ou crudités.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Pain </a:t>
            </a:r>
            <a:r>
              <a:rPr lang="fr-CA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naan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tomates, basilic, salade du jour. 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Semaine</a:t>
            </a:r>
            <a:r>
              <a:rPr lang="fr-CA" dirty="0"/>
              <a:t> 26 octobre végé.</a:t>
            </a:r>
            <a:endParaRPr dirty="0"/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7232</TotalTime>
  <Words>185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2024-10-16T13:35:11Z</cp:lastPrinted>
  <dcterms:modified xsi:type="dcterms:W3CDTF">2026-10-01T15:23:19Z</dcterms:modified>
</cp:coreProperties>
</file>