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3-26T16:39:30.346" v="689" actId="20577"/>
      <pc:docMkLst>
        <pc:docMk/>
      </pc:docMkLst>
      <pc:sldChg chg="modSp mod">
        <pc:chgData name="Wadii Boujendar" userId="1fe66039b04c3f7c" providerId="LiveId" clId="{ADCA053C-9E30-4023-B9B3-CE3101976944}" dt="2026-03-26T16:39:30.346" v="689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3-26T16:39:30.346" v="689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3-24T13:34:46.957" v="597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3-24T13:30:59.776" v="440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6:39:18.669" v="682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3-24T13:17:36.059" v="18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9954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231950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Tortellini au bœuf sauce tomates avec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tortellini au fromage et épinards sauce tomates.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Tomates, oignons, ail, légumes du jour.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err="1"/>
              <a:t>Céréales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02971" y="11117537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pommes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Pommes, cannelle, huile, cassonade, farine avoine. 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7" y="10900518"/>
            <a:ext cx="2635228" cy="242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Trempette d’haricots blancs  avec craquelins.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blanc, ail, citron, persil, poivrons, concombre</a:t>
            </a:r>
            <a:r>
              <a:rPr lang="fr-CA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400" b="1" dirty="0"/>
          </a:p>
        </p:txBody>
      </p:sp>
      <p:sp>
        <p:nvSpPr>
          <p:cNvPr id="194" name="Rectangle 74"/>
          <p:cNvSpPr/>
          <p:nvPr/>
        </p:nvSpPr>
        <p:spPr>
          <a:xfrm>
            <a:off x="15612871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lang="fr-CA" dirty="0"/>
          </a:p>
        </p:txBody>
      </p:sp>
      <p:sp>
        <p:nvSpPr>
          <p:cNvPr id="195" name="ZoneTexte 65"/>
          <p:cNvSpPr txBox="1"/>
          <p:nvPr/>
        </p:nvSpPr>
        <p:spPr>
          <a:xfrm>
            <a:off x="15948928" y="10913341"/>
            <a:ext cx="263522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pépites de chocolat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assonade, pommes, farine, avoine, huile.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197" name="ZoneTexte 65"/>
          <p:cNvSpPr txBox="1"/>
          <p:nvPr/>
        </p:nvSpPr>
        <p:spPr>
          <a:xfrm>
            <a:off x="19513216" y="11477026"/>
            <a:ext cx="2635227" cy="83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</a:t>
            </a:r>
            <a:endParaRPr lang="fr-CA"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dirty="0"/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503639"/>
            <a:ext cx="3011758" cy="190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riz.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 lait de noix de coco, patates douces, carottes, choux fleurs</a:t>
            </a:r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01657" y="6491900"/>
            <a:ext cx="3011758" cy="248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de poulet croustillante avec  patates déjeuner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Boulettes de tofu.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carottes, brocolis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5967161"/>
            <a:ext cx="2635229" cy="3028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sau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Alfredo avec salade de couscous chaude.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Végé; Salade de couscous au pois chiches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Poivrons, mais, courgettes, oignons, coriandre.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30905" y="7312636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Congé</a:t>
            </a: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30 mars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11486</TotalTime>
  <Words>188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2025-10-28T14:10:27Z</cp:lastPrinted>
  <dcterms:modified xsi:type="dcterms:W3CDTF">2026-03-26T16:39:30Z</dcterms:modified>
</cp:coreProperties>
</file>