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8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10-01T14:43:20.198" v="1604" actId="313"/>
      <pc:docMkLst>
        <pc:docMk/>
      </pc:docMkLst>
      <pc:sldChg chg="modSp mod">
        <pc:chgData name="Wadii Boujendar" userId="1fe66039b04c3f7c" providerId="LiveId" clId="{ADCA053C-9E30-4023-B9B3-CE3101976944}" dt="2026-10-01T14:43:20.198" v="1604" actId="313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10-01T14:35:23.417" v="856" actId="20577"/>
          <ac:spMkLst>
            <pc:docMk/>
            <pc:sldMk cId="0" sldId="256"/>
            <ac:spMk id="16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39:35.581" v="1348" actId="20577"/>
          <ac:spMkLst>
            <pc:docMk/>
            <pc:sldMk cId="0" sldId="256"/>
            <ac:spMk id="191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3:20.198" v="1604" actId="313"/>
          <ac:spMkLst>
            <pc:docMk/>
            <pc:sldMk cId="0" sldId="256"/>
            <ac:spMk id="19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38:18.256" v="1249" actId="1076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38:14.486" v="1248" actId="1076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2:31.962" v="1553" actId="313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43:10.340" v="1603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10-01T14:16:17.991" v="675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5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38988" y="59801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212037" y="6514112"/>
            <a:ext cx="3011758" cy="15591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Mac and </a:t>
            </a:r>
            <a:r>
              <a:rPr lang="fr-CA" sz="2000" b="1" kern="1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cheese</a:t>
            </a: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avec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Pois verts, carottes, lait, fromage.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xmlns:a14="http://schemas.microsoft.com/office/drawing/2010/main" xmlns:m="http://schemas.openxmlformats.org/officeDocument/2006/math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b="1" dirty="0" err="1"/>
              <a:t>Céréales</a:t>
            </a:r>
            <a:endParaRPr b="1" dirty="0"/>
          </a:p>
        </p:txBody>
      </p:sp>
      <p:sp>
        <p:nvSpPr>
          <p:cNvPr id="190" name="Rectangle 74"/>
          <p:cNvSpPr/>
          <p:nvPr/>
        </p:nvSpPr>
        <p:spPr>
          <a:xfrm>
            <a:off x="8563209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916028" y="10830936"/>
            <a:ext cx="2635228" cy="1904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Biscuits avoine multigrains.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Beurre,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cassonade,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avoine, chia, graine de citrouille</a:t>
            </a:r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farine, avoine, huile.</a:t>
            </a:r>
            <a:endParaRPr sz="2000" b="1" dirty="0"/>
          </a:p>
        </p:txBody>
      </p:sp>
      <p:sp>
        <p:nvSpPr>
          <p:cNvPr id="192" name="Rectangle 74"/>
          <p:cNvSpPr/>
          <p:nvPr/>
        </p:nvSpPr>
        <p:spPr>
          <a:xfrm>
            <a:off x="12078616" y="10814032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63795" y="11087938"/>
            <a:ext cx="2635228" cy="1411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Trempette d’œufs avec craquelins.</a:t>
            </a: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Œufs, persil, mayonnaise.</a:t>
            </a:r>
            <a:endParaRPr sz="2000" b="1" dirty="0"/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997932" y="11136656"/>
            <a:ext cx="2635228" cy="13286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Muffins à la citrouille.</a:t>
            </a: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Margarine, lait de vanille, citrouille, graine de citrouille, farine.</a:t>
            </a:r>
            <a:endParaRPr sz="2000" b="1" dirty="0"/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9" y="11582740"/>
            <a:ext cx="2635227" cy="6524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/>
              <a:t>Special halloween</a:t>
            </a:r>
            <a:r>
              <a:rPr b="1" dirty="0"/>
              <a:t>.</a:t>
            </a:r>
          </a:p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02154" y="6012744"/>
            <a:ext cx="3011758" cy="27998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Casserole de bœuf haché et légumes sauce tomates avec couscous.</a:t>
            </a:r>
            <a:endParaRPr lang="fr-CA" sz="20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 : casserole de tofu avec couscous.</a:t>
            </a:r>
          </a:p>
          <a:p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Tomates, oignons, coriandre, patates douces, carottes, céleris, poivrons.</a:t>
            </a:r>
            <a:endParaRPr sz="2000" b="1" dirty="0"/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308188" y="6147006"/>
            <a:ext cx="3011758" cy="31842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Poitrine de poulet sauce BBQ avec riz pilaf aux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Végé: riz sautés a la légumineuse.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Mais, pois verts, carottes, poivrons.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4" y="6029373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213" name="ZoneTexte 65"/>
          <p:cNvSpPr txBox="1"/>
          <p:nvPr/>
        </p:nvSpPr>
        <p:spPr>
          <a:xfrm>
            <a:off x="16044071" y="6503969"/>
            <a:ext cx="2635229" cy="19041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Crème de lentilles corail avec pain.</a:t>
            </a:r>
          </a:p>
          <a:p>
            <a:r>
              <a:rPr lang="fr-CA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Oignon, citrouille, carottes, céleris, patates douces, 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lentilles,  crème de noix de coco.</a:t>
            </a:r>
            <a:endParaRPr sz="2000" b="1" dirty="0"/>
          </a:p>
        </p:txBody>
      </p:sp>
      <p:sp>
        <p:nvSpPr>
          <p:cNvPr id="214" name="ZoneTexte 65"/>
          <p:cNvSpPr txBox="1"/>
          <p:nvPr/>
        </p:nvSpPr>
        <p:spPr>
          <a:xfrm>
            <a:off x="19564429" y="6477134"/>
            <a:ext cx="263522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Pizza au pepperoni (bœuf)  avec salade ou crudités.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Pain </a:t>
            </a:r>
            <a:r>
              <a:rPr lang="fr-CA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naan</a:t>
            </a: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tomates, basilic, salade du jour. 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xmlns:a14="http://schemas.microsoft.com/office/drawing/2010/main" xmlns:m="http://schemas.openxmlformats.org/officeDocument/2006/math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26 octobre.</a:t>
            </a:r>
            <a:endParaRPr dirty="0"/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7223</TotalTime>
  <Words>208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Calibri</vt:lpstr>
      <vt:lpstr>Druk Medium</vt:lpstr>
      <vt:lpstr>Graphik</vt:lpstr>
      <vt:lpstr>Graphik Medium</vt:lpstr>
      <vt:lpstr>Graphik Semibold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2024-10-16T13:35:11Z</cp:lastPrinted>
  <dcterms:modified xsi:type="dcterms:W3CDTF">2026-10-01T14:43:26Z</dcterms:modified>
</cp:coreProperties>
</file>