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40" y="-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custSel modSld">
      <pc:chgData name="Wadii Boujendar" userId="1fe66039b04c3f7c" providerId="LiveId" clId="{ADCA053C-9E30-4023-B9B3-CE3101976944}" dt="2026-08-28T00:24:46.805" v="682" actId="20577"/>
      <pc:docMkLst>
        <pc:docMk/>
      </pc:docMkLst>
      <pc:sldChg chg="modSp mod">
        <pc:chgData name="Wadii Boujendar" userId="1fe66039b04c3f7c" providerId="LiveId" clId="{ADCA053C-9E30-4023-B9B3-CE3101976944}" dt="2026-08-28T00:24:46.805" v="682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08-28T00:18:53.563" v="92" actId="20577"/>
          <ac:spMkLst>
            <pc:docMk/>
            <pc:sldMk cId="0" sldId="256"/>
            <ac:spMk id="167" creationId="{00000000-0000-0000-0000-000000000000}"/>
          </ac:spMkLst>
        </pc:spChg>
        <pc:spChg chg="mod">
          <ac:chgData name="Wadii Boujendar" userId="1fe66039b04c3f7c" providerId="LiveId" clId="{ADCA053C-9E30-4023-B9B3-CE3101976944}" dt="2026-08-28T00:20:32.979" v="179" actId="1076"/>
          <ac:spMkLst>
            <pc:docMk/>
            <pc:sldMk cId="0" sldId="256"/>
            <ac:spMk id="195" creationId="{00000000-0000-0000-0000-000000000000}"/>
          </ac:spMkLst>
        </pc:spChg>
        <pc:spChg chg="mod">
          <ac:chgData name="Wadii Boujendar" userId="1fe66039b04c3f7c" providerId="LiveId" clId="{ADCA053C-9E30-4023-B9B3-CE3101976944}" dt="2026-08-28T00:19:31.843" v="177" actId="20577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08-28T00:22:46.120" v="439" actId="1076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08-28T00:24:46.805" v="682" actId="20577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08-28T00:24:22.212" v="654" actId="20577"/>
          <ac:spMkLst>
            <pc:docMk/>
            <pc:sldMk cId="0" sldId="256"/>
            <ac:spMk id="214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46:20.032" v="24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54788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5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38988" y="59801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rPr lang="fr-CA" dirty="0"/>
              <a:t>E tomates</a:t>
            </a:r>
            <a:endParaRPr dirty="0"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184425" y="6139855"/>
            <a:ext cx="3011758" cy="317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Penne sauce tomates au bœuf et basilic.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Végé: penne sauce aux pois chiches.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Oignons, ail, coriandre, basilic, carottes, céleris, poivrons.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sz="2000" b="1" dirty="0"/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arquer-comme-star-preferee.png" descr="marquer-comme-star-prefer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386531">
            <a:off x="23434436" y="5462284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b="1" dirty="0" err="1"/>
              <a:t>Céréales</a:t>
            </a:r>
            <a:endParaRPr b="1" dirty="0"/>
          </a:p>
        </p:txBody>
      </p:sp>
      <p:sp>
        <p:nvSpPr>
          <p:cNvPr id="190" name="Rectangle 74"/>
          <p:cNvSpPr/>
          <p:nvPr/>
        </p:nvSpPr>
        <p:spPr>
          <a:xfrm>
            <a:off x="8563209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916028" y="11004445"/>
            <a:ext cx="2635228" cy="1557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Biscuits aux raisins secs.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Beurre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cassonade, raisins secs, farine, avoine, huile.</a:t>
            </a:r>
            <a:endParaRPr sz="2000" b="1" dirty="0"/>
          </a:p>
        </p:txBody>
      </p:sp>
      <p:sp>
        <p:nvSpPr>
          <p:cNvPr id="192" name="Rectangle 74"/>
          <p:cNvSpPr/>
          <p:nvPr/>
        </p:nvSpPr>
        <p:spPr>
          <a:xfrm>
            <a:off x="12078616" y="10814032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391629" y="11027665"/>
            <a:ext cx="2635228" cy="2042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Trempette de yogourt avec craquelins.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Yogourt, citron, ail, huile d’olive, sirop d’érable.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4" name="Rectangle 74"/>
          <p:cNvSpPr/>
          <p:nvPr/>
        </p:nvSpPr>
        <p:spPr>
          <a:xfrm>
            <a:off x="15645113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5" name="ZoneTexte 65"/>
          <p:cNvSpPr txBox="1"/>
          <p:nvPr/>
        </p:nvSpPr>
        <p:spPr>
          <a:xfrm>
            <a:off x="15974862" y="11200869"/>
            <a:ext cx="2681368" cy="10824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Muffins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aux bananes.</a:t>
            </a: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Margarine, lait de vanille, 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bananes, 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farine.</a:t>
            </a:r>
            <a:endParaRPr sz="2000" b="1" dirty="0"/>
          </a:p>
        </p:txBody>
      </p:sp>
      <p:sp>
        <p:nvSpPr>
          <p:cNvPr id="196" name="Rectangle 74"/>
          <p:cNvSpPr/>
          <p:nvPr/>
        </p:nvSpPr>
        <p:spPr>
          <a:xfrm>
            <a:off x="19211608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7" name="ZoneTexte 65"/>
          <p:cNvSpPr txBox="1"/>
          <p:nvPr/>
        </p:nvSpPr>
        <p:spPr>
          <a:xfrm>
            <a:off x="19564429" y="11649650"/>
            <a:ext cx="2635227" cy="601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b="1" dirty="0"/>
              <a:t>Pain raisins secs et cannelle.</a:t>
            </a:r>
            <a:r>
              <a:rPr b="1" dirty="0"/>
              <a:t> </a:t>
            </a:r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3003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693872" y="6152769"/>
            <a:ext cx="3011758" cy="25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Pouet au beurre avec riz.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Tofu, oignons, ail, to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Végé: tofu au beurre.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mates, brocolis, carottes, choux fleurs, lait de noix de coco.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8" name="Rectangle 90"/>
          <p:cNvSpPr/>
          <p:nvPr/>
        </p:nvSpPr>
        <p:spPr>
          <a:xfrm>
            <a:off x="12106480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rPr lang="fr-CA" dirty="0"/>
              <a:t>.</a:t>
            </a:r>
            <a:endParaRPr dirty="0"/>
          </a:p>
        </p:txBody>
      </p:sp>
      <p:sp>
        <p:nvSpPr>
          <p:cNvPr id="209" name="ZoneTexte 92"/>
          <p:cNvSpPr txBox="1"/>
          <p:nvPr/>
        </p:nvSpPr>
        <p:spPr>
          <a:xfrm>
            <a:off x="12233270" y="6498703"/>
            <a:ext cx="3011758" cy="1934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Filet de poisson sauce  tomates avec  orge et légumes.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Végé: orge sauce tomates et tofu.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Oignons, tomates, poivrons, mais, pois verts.</a:t>
            </a:r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4" y="6029373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2" name="Rectangle 90"/>
          <p:cNvSpPr/>
          <p:nvPr/>
        </p:nvSpPr>
        <p:spPr>
          <a:xfrm>
            <a:off x="15639958" y="603802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ZoneTexte 65"/>
          <p:cNvSpPr txBox="1"/>
          <p:nvPr/>
        </p:nvSpPr>
        <p:spPr>
          <a:xfrm>
            <a:off x="16044071" y="6271212"/>
            <a:ext cx="2635229" cy="23696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Salade de </a:t>
            </a:r>
            <a:r>
              <a:rPr lang="fr-CA" sz="2000" b="1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rotinis aux œufs durs 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légumes.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Végé: Salade de rotini à la légumineuse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Olives vertes, mais, pois verts, carottes 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sz="2000" b="1" dirty="0"/>
          </a:p>
        </p:txBody>
      </p:sp>
      <p:sp>
        <p:nvSpPr>
          <p:cNvPr id="214" name="ZoneTexte 65"/>
          <p:cNvSpPr txBox="1"/>
          <p:nvPr/>
        </p:nvSpPr>
        <p:spPr>
          <a:xfrm>
            <a:off x="19564429" y="6477134"/>
            <a:ext cx="2635228" cy="1888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Pâté chinois végé aux lentilles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Patates, patates douces, champignons, lentilles, tofu.</a:t>
            </a:r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 err="1"/>
              <a:t>Semaine</a:t>
            </a:r>
            <a:r>
              <a:rPr lang="fr-CA" dirty="0"/>
              <a:t> 14 septembre.</a:t>
            </a:r>
            <a:endParaRPr dirty="0"/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11756</TotalTime>
  <Words>224</Words>
  <Application>Microsoft Office PowerPoint</Application>
  <PresentationFormat>Custom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Druk Medium</vt:lpstr>
      <vt:lpstr>Graphik</vt:lpstr>
      <vt:lpstr>Graphik Medium</vt:lpstr>
      <vt:lpstr>Graphik Semibold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2025-08-06T11:08:41Z</cp:lastPrinted>
  <dcterms:modified xsi:type="dcterms:W3CDTF">2026-08-28T00:24:53Z</dcterms:modified>
</cp:coreProperties>
</file>