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44462700" cy="25019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1662C0-6F54-4CF3-ADFD-172C4C57F1F0}" v="10" dt="2026-08-30T22:21:34.24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" d="100"/>
          <a:sy n="16" d="100"/>
        </p:scale>
        <p:origin x="94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addSld delSld modSld modNotesMaster">
      <pc:chgData name="Wadii Boujendar" userId="1fe66039b04c3f7c" providerId="LiveId" clId="{ADCA053C-9E30-4023-B9B3-CE3101976944}" dt="2026-08-30T22:18:32.013" v="2397" actId="20577"/>
      <pc:docMkLst>
        <pc:docMk/>
      </pc:docMkLst>
      <pc:sldChg chg="modSp mod">
        <pc:chgData name="Wadii Boujendar" userId="1fe66039b04c3f7c" providerId="LiveId" clId="{ADCA053C-9E30-4023-B9B3-CE3101976944}" dt="2026-08-30T22:18:32.013" v="2397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8-30T22:09:00.032" v="1696" actId="20577"/>
          <ac:spMkLst>
            <pc:docMk/>
            <pc:sldMk cId="0" sldId="256"/>
            <ac:spMk id="2" creationId="{9372E6CB-8643-320C-1F87-40502B4F0A31}"/>
          </ac:spMkLst>
        </pc:spChg>
        <pc:spChg chg="mod">
          <ac:chgData name="Wadii Boujendar" userId="1fe66039b04c3f7c" providerId="LiveId" clId="{ADCA053C-9E30-4023-B9B3-CE3101976944}" dt="2026-08-30T22:09:54.811" v="1737" actId="20577"/>
          <ac:spMkLst>
            <pc:docMk/>
            <pc:sldMk cId="0" sldId="256"/>
            <ac:spMk id="3" creationId="{44F0A72B-D12A-1BD3-4489-F239EA56EABF}"/>
          </ac:spMkLst>
        </pc:spChg>
        <pc:spChg chg="mod">
          <ac:chgData name="Wadii Boujendar" userId="1fe66039b04c3f7c" providerId="LiveId" clId="{ADCA053C-9E30-4023-B9B3-CE3101976944}" dt="2026-08-30T22:14:18.664" v="1982" actId="20577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4:52.270" v="2060" actId="20577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28.526" v="2319" actId="20577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8:02.628" v="2377" actId="20577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42.926" v="2320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51.706" v="2321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7:47.580" v="2353" actId="20577"/>
          <ac:spMkLst>
            <pc:docMk/>
            <pc:sldMk cId="0" sldId="256"/>
            <ac:spMk id="118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8:32.013" v="2397" actId="20577"/>
          <ac:spMkLst>
            <pc:docMk/>
            <pc:sldMk cId="0" sldId="256"/>
            <ac:spMk id="128" creationId="{00000000-0000-0000-0000-000000000000}"/>
          </ac:spMkLst>
        </pc:spChg>
      </pc:sldChg>
      <pc:sldChg chg="add del setBg">
        <pc:chgData name="Wadii Boujendar" userId="1fe66039b04c3f7c" providerId="LiveId" clId="{ADCA053C-9E30-4023-B9B3-CE3101976944}" dt="2026-08-30T22:06:33.293" v="1476"/>
        <pc:sldMkLst>
          <pc:docMk/>
          <pc:sldMk cId="0" sldId="257"/>
        </pc:sldMkLst>
      </pc:sldChg>
      <pc:sldChg chg="add del">
        <pc:chgData name="Wadii Boujendar" userId="1fe66039b04c3f7c" providerId="LiveId" clId="{ADCA053C-9E30-4023-B9B3-CE3101976944}" dt="2026-08-30T22:06:08.917" v="1474" actId="2696"/>
        <pc:sldMkLst>
          <pc:docMk/>
          <pc:sldMk cId="0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685803" y="2130425"/>
            <a:ext cx="7772399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13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28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41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56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22313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1pPr>
            <a:lvl2pPr marL="0" indent="457213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2pPr>
            <a:lvl3pPr marL="0" indent="914428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3pPr>
            <a:lvl4pPr marL="0" indent="1371641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4pPr>
            <a:lvl5pPr marL="0" indent="1828856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1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1"/>
              </a:spcBef>
              <a:defRPr sz="2801"/>
            </a:lvl1pPr>
            <a:lvl2pPr marL="790600" indent="-333385">
              <a:spcBef>
                <a:spcPts val="601"/>
              </a:spcBef>
              <a:defRPr sz="2801"/>
            </a:lvl2pPr>
            <a:lvl3pPr marL="1234477" indent="-320049">
              <a:spcBef>
                <a:spcPts val="601"/>
              </a:spcBef>
              <a:defRPr sz="2801"/>
            </a:lvl3pPr>
            <a:lvl4pPr marL="1727252" indent="-355611">
              <a:spcBef>
                <a:spcPts val="601"/>
              </a:spcBef>
              <a:defRPr sz="2801"/>
            </a:lvl4pPr>
            <a:lvl5pPr marL="2184467" indent="-355611">
              <a:spcBef>
                <a:spcPts val="601"/>
              </a:spcBef>
              <a:defRPr sz="280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1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99"/>
              </a:spcBef>
              <a:buSzTx/>
              <a:buFontTx/>
              <a:buNone/>
              <a:defRPr sz="2399" b="1"/>
            </a:lvl1pPr>
            <a:lvl2pPr marL="0" indent="457213">
              <a:spcBef>
                <a:spcPts val="499"/>
              </a:spcBef>
              <a:buSzTx/>
              <a:buFontTx/>
              <a:buNone/>
              <a:defRPr sz="2399" b="1"/>
            </a:lvl2pPr>
            <a:lvl3pPr marL="0" indent="914428">
              <a:spcBef>
                <a:spcPts val="499"/>
              </a:spcBef>
              <a:buSzTx/>
              <a:buFontTx/>
              <a:buNone/>
              <a:defRPr sz="2399" b="1"/>
            </a:lvl3pPr>
            <a:lvl4pPr marL="0" indent="1371641">
              <a:spcBef>
                <a:spcPts val="499"/>
              </a:spcBef>
              <a:buSzTx/>
              <a:buFontTx/>
              <a:buNone/>
              <a:defRPr sz="2399" b="1"/>
            </a:lvl4pPr>
            <a:lvl5pPr marL="0" indent="1828856">
              <a:spcBef>
                <a:spcPts val="499"/>
              </a:spcBef>
              <a:buSzTx/>
              <a:buFontTx/>
              <a:buNone/>
              <a:defRPr sz="2399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2"/>
            <a:ext cx="3008315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13">
              <a:spcBef>
                <a:spcPts val="300"/>
              </a:spcBef>
              <a:buSzTx/>
              <a:buFontTx/>
              <a:buNone/>
              <a:defRPr sz="1400"/>
            </a:lvl2pPr>
            <a:lvl3pPr marL="0" indent="914428">
              <a:spcBef>
                <a:spcPts val="300"/>
              </a:spcBef>
              <a:buSzTx/>
              <a:buFontTx/>
              <a:buNone/>
              <a:defRPr sz="1400"/>
            </a:lvl3pPr>
            <a:lvl4pPr marL="0" indent="1371641">
              <a:spcBef>
                <a:spcPts val="300"/>
              </a:spcBef>
              <a:buSzTx/>
              <a:buFontTx/>
              <a:buNone/>
              <a:defRPr sz="1400"/>
            </a:lvl4pPr>
            <a:lvl5pPr marL="0" indent="1828856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2223135" y="335903"/>
            <a:ext cx="40016430" cy="5501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2223135" y="5837766"/>
            <a:ext cx="40016430" cy="19181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11729" y="6400415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11" marR="0" indent="-34291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95" marR="0" indent="-326582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37" marR="0" indent="-304809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412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627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840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9055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268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481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13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28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41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56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69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84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97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712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3"/>
          <p:cNvSpPr/>
          <p:nvPr/>
        </p:nvSpPr>
        <p:spPr>
          <a:xfrm>
            <a:off x="3507310" y="4876662"/>
            <a:ext cx="667651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TextBox 5"/>
          <p:cNvSpPr txBox="1"/>
          <p:nvPr/>
        </p:nvSpPr>
        <p:spPr>
          <a:xfrm>
            <a:off x="4294273" y="19044748"/>
            <a:ext cx="2158297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JEUDI</a:t>
            </a:r>
          </a:p>
        </p:txBody>
      </p:sp>
      <p:sp>
        <p:nvSpPr>
          <p:cNvPr id="96" name="TextBox 6"/>
          <p:cNvSpPr txBox="1"/>
          <p:nvPr/>
        </p:nvSpPr>
        <p:spPr>
          <a:xfrm>
            <a:off x="4109522" y="10571079"/>
            <a:ext cx="253519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MARDI</a:t>
            </a:r>
          </a:p>
        </p:txBody>
      </p:sp>
      <p:sp>
        <p:nvSpPr>
          <p:cNvPr id="97" name="TextBox 7"/>
          <p:cNvSpPr txBox="1"/>
          <p:nvPr/>
        </p:nvSpPr>
        <p:spPr>
          <a:xfrm>
            <a:off x="3507310" y="23171836"/>
            <a:ext cx="376489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VENDREDI</a:t>
            </a:r>
          </a:p>
        </p:txBody>
      </p:sp>
      <p:sp>
        <p:nvSpPr>
          <p:cNvPr id="98" name="TextBox 8"/>
          <p:cNvSpPr txBox="1"/>
          <p:nvPr/>
        </p:nvSpPr>
        <p:spPr>
          <a:xfrm>
            <a:off x="3459315" y="15109161"/>
            <a:ext cx="386088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MERCREDI</a:t>
            </a:r>
          </a:p>
        </p:txBody>
      </p:sp>
      <p:sp>
        <p:nvSpPr>
          <p:cNvPr id="99" name="Freeform 10"/>
          <p:cNvSpPr/>
          <p:nvPr/>
        </p:nvSpPr>
        <p:spPr>
          <a:xfrm>
            <a:off x="4510481" y="4876662"/>
            <a:ext cx="689190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Freeform 13"/>
          <p:cNvSpPr/>
          <p:nvPr/>
        </p:nvSpPr>
        <p:spPr>
          <a:xfrm>
            <a:off x="3507310" y="8774717"/>
            <a:ext cx="667651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Freeform 16"/>
          <p:cNvSpPr/>
          <p:nvPr/>
        </p:nvSpPr>
        <p:spPr>
          <a:xfrm>
            <a:off x="4510481" y="8774717"/>
            <a:ext cx="689190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Freeform 19"/>
          <p:cNvSpPr/>
          <p:nvPr/>
        </p:nvSpPr>
        <p:spPr>
          <a:xfrm>
            <a:off x="3507310" y="12789472"/>
            <a:ext cx="6676515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3" name="Freeform 22"/>
          <p:cNvSpPr/>
          <p:nvPr/>
        </p:nvSpPr>
        <p:spPr>
          <a:xfrm>
            <a:off x="4510481" y="12789472"/>
            <a:ext cx="6891905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" name="Freeform 25"/>
          <p:cNvSpPr/>
          <p:nvPr/>
        </p:nvSpPr>
        <p:spPr>
          <a:xfrm>
            <a:off x="3507310" y="16625862"/>
            <a:ext cx="6891903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Freeform 28"/>
          <p:cNvSpPr/>
          <p:nvPr/>
        </p:nvSpPr>
        <p:spPr>
          <a:xfrm>
            <a:off x="4725867" y="16625862"/>
            <a:ext cx="6676517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Freeform 31"/>
          <p:cNvSpPr/>
          <p:nvPr/>
        </p:nvSpPr>
        <p:spPr>
          <a:xfrm>
            <a:off x="4725867" y="20637159"/>
            <a:ext cx="6676517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Freeform 34"/>
          <p:cNvSpPr/>
          <p:nvPr/>
        </p:nvSpPr>
        <p:spPr>
          <a:xfrm>
            <a:off x="3507310" y="20637159"/>
            <a:ext cx="6891903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8" name="Freeform 37"/>
          <p:cNvSpPr/>
          <p:nvPr/>
        </p:nvSpPr>
        <p:spPr>
          <a:xfrm>
            <a:off x="11746617" y="4659678"/>
            <a:ext cx="27644774" cy="19640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4" y="0"/>
                </a:moveTo>
                <a:lnTo>
                  <a:pt x="21366" y="0"/>
                </a:lnTo>
                <a:cubicBezTo>
                  <a:pt x="21428" y="0"/>
                  <a:pt x="21487" y="35"/>
                  <a:pt x="21531" y="97"/>
                </a:cubicBezTo>
                <a:cubicBezTo>
                  <a:pt x="21575" y="158"/>
                  <a:pt x="21600" y="242"/>
                  <a:pt x="21600" y="330"/>
                </a:cubicBezTo>
                <a:lnTo>
                  <a:pt x="21600" y="21270"/>
                </a:lnTo>
                <a:cubicBezTo>
                  <a:pt x="21600" y="21452"/>
                  <a:pt x="21495" y="21600"/>
                  <a:pt x="21366" y="21600"/>
                </a:cubicBezTo>
                <a:lnTo>
                  <a:pt x="234" y="21600"/>
                </a:lnTo>
                <a:cubicBezTo>
                  <a:pt x="172" y="21600"/>
                  <a:pt x="113" y="21565"/>
                  <a:pt x="69" y="21503"/>
                </a:cubicBezTo>
                <a:cubicBezTo>
                  <a:pt x="25" y="21442"/>
                  <a:pt x="0" y="21358"/>
                  <a:pt x="0" y="21270"/>
                </a:cubicBezTo>
                <a:lnTo>
                  <a:pt x="0" y="330"/>
                </a:lnTo>
                <a:cubicBezTo>
                  <a:pt x="0" y="148"/>
                  <a:pt x="105" y="0"/>
                  <a:pt x="234" y="0"/>
                </a:cubicBezTo>
                <a:close/>
              </a:path>
            </a:pathLst>
          </a:custGeom>
          <a:solidFill>
            <a:srgbClr val="E8E6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9" name="TextBox 39"/>
          <p:cNvSpPr txBox="1"/>
          <p:nvPr/>
        </p:nvSpPr>
        <p:spPr>
          <a:xfrm>
            <a:off x="12659613" y="8789393"/>
            <a:ext cx="19273879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Hamburger de bœuf avec patates.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Cuisses de poulet grillées avec macaronis et légumes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Bagel saumon fumée avec patates</a:t>
            </a:r>
          </a:p>
        </p:txBody>
      </p:sp>
      <p:sp>
        <p:nvSpPr>
          <p:cNvPr id="110" name="TextBox 40"/>
          <p:cNvSpPr txBox="1"/>
          <p:nvPr/>
        </p:nvSpPr>
        <p:spPr>
          <a:xfrm>
            <a:off x="12659613" y="20693854"/>
            <a:ext cx="19721757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Spécialité du chef viande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Spécialité du chef végé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Sandwichs du jour </a:t>
            </a:r>
            <a:endParaRPr sz="5500"/>
          </a:p>
        </p:txBody>
      </p:sp>
      <p:sp>
        <p:nvSpPr>
          <p:cNvPr id="111" name="TextBox 41"/>
          <p:cNvSpPr txBox="1"/>
          <p:nvPr/>
        </p:nvSpPr>
        <p:spPr>
          <a:xfrm>
            <a:off x="12659614" y="12645382"/>
            <a:ext cx="23666687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 err="1"/>
              <a:t>Poké</a:t>
            </a:r>
            <a:r>
              <a:rPr lang="fr-CA" sz="5500" dirty="0"/>
              <a:t> bowl viande.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 err="1"/>
              <a:t>Poké</a:t>
            </a:r>
            <a:r>
              <a:rPr lang="fr-CA" sz="5500" dirty="0"/>
              <a:t> bowl végé.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Sandwich dinde fumée avec crudités.</a:t>
            </a:r>
          </a:p>
        </p:txBody>
      </p:sp>
      <p:sp>
        <p:nvSpPr>
          <p:cNvPr id="112" name="TextBox 42"/>
          <p:cNvSpPr txBox="1"/>
          <p:nvPr/>
        </p:nvSpPr>
        <p:spPr>
          <a:xfrm>
            <a:off x="12659612" y="16530123"/>
            <a:ext cx="20284497" cy="29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Spaghetti sauce bolognaise.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Nugget de poulet avec  patates déjeuner et crêpe.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Wrap au poulet avec patates ou crudités.</a:t>
            </a:r>
          </a:p>
        </p:txBody>
      </p:sp>
      <p:sp>
        <p:nvSpPr>
          <p:cNvPr id="113" name="TextBox 43"/>
          <p:cNvSpPr txBox="1"/>
          <p:nvPr/>
        </p:nvSpPr>
        <p:spPr>
          <a:xfrm>
            <a:off x="12421179" y="4930167"/>
            <a:ext cx="23468674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</p:txBody>
      </p:sp>
      <p:sp>
        <p:nvSpPr>
          <p:cNvPr id="114" name="TextBox 44"/>
          <p:cNvSpPr txBox="1"/>
          <p:nvPr/>
        </p:nvSpPr>
        <p:spPr>
          <a:xfrm>
            <a:off x="35889854" y="4816721"/>
            <a:ext cx="4340300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sz="6300" dirty="0"/>
              <a:t> 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sz="6300" dirty="0"/>
              <a:t> 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endParaRPr sz="6300" dirty="0"/>
          </a:p>
        </p:txBody>
      </p:sp>
      <p:sp>
        <p:nvSpPr>
          <p:cNvPr id="115" name="TextBox 45"/>
          <p:cNvSpPr txBox="1"/>
          <p:nvPr/>
        </p:nvSpPr>
        <p:spPr>
          <a:xfrm>
            <a:off x="35889853" y="20738335"/>
            <a:ext cx="5110834" cy="3118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$ </a:t>
            </a:r>
          </a:p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  $ </a:t>
            </a:r>
          </a:p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 $</a:t>
            </a:r>
          </a:p>
        </p:txBody>
      </p:sp>
      <p:sp>
        <p:nvSpPr>
          <p:cNvPr id="116" name="TextBox 46"/>
          <p:cNvSpPr txBox="1"/>
          <p:nvPr/>
        </p:nvSpPr>
        <p:spPr>
          <a:xfrm>
            <a:off x="35889854" y="8603267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117" name="TextBox 47"/>
          <p:cNvSpPr txBox="1"/>
          <p:nvPr/>
        </p:nvSpPr>
        <p:spPr>
          <a:xfrm>
            <a:off x="35889854" y="12420431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118" name="TextBox 48"/>
          <p:cNvSpPr txBox="1"/>
          <p:nvPr/>
        </p:nvSpPr>
        <p:spPr>
          <a:xfrm>
            <a:off x="35889853" y="16454411"/>
            <a:ext cx="3040020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 $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$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 </a:t>
            </a:r>
            <a:r>
              <a:rPr sz="6300" dirty="0"/>
              <a:t>$</a:t>
            </a:r>
          </a:p>
        </p:txBody>
      </p:sp>
      <p:sp>
        <p:nvSpPr>
          <p:cNvPr id="119" name="TextBox 49"/>
          <p:cNvSpPr txBox="1"/>
          <p:nvPr/>
        </p:nvSpPr>
        <p:spPr>
          <a:xfrm>
            <a:off x="5529274" y="5617484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LUNDI</a:t>
            </a:r>
          </a:p>
        </p:txBody>
      </p:sp>
      <p:sp>
        <p:nvSpPr>
          <p:cNvPr id="120" name="TextBox 50"/>
          <p:cNvSpPr txBox="1"/>
          <p:nvPr/>
        </p:nvSpPr>
        <p:spPr>
          <a:xfrm>
            <a:off x="5529274" y="9515538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MARDI</a:t>
            </a:r>
          </a:p>
        </p:txBody>
      </p:sp>
      <p:sp>
        <p:nvSpPr>
          <p:cNvPr id="121" name="TextBox 51"/>
          <p:cNvSpPr txBox="1"/>
          <p:nvPr/>
        </p:nvSpPr>
        <p:spPr>
          <a:xfrm>
            <a:off x="4197331" y="13598445"/>
            <a:ext cx="6676517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MERCREDI</a:t>
            </a:r>
          </a:p>
        </p:txBody>
      </p:sp>
      <p:sp>
        <p:nvSpPr>
          <p:cNvPr id="122" name="TextBox 52"/>
          <p:cNvSpPr txBox="1"/>
          <p:nvPr/>
        </p:nvSpPr>
        <p:spPr>
          <a:xfrm>
            <a:off x="5529274" y="17545106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JEUDI</a:t>
            </a:r>
          </a:p>
        </p:txBody>
      </p:sp>
      <p:sp>
        <p:nvSpPr>
          <p:cNvPr id="123" name="TextBox 53"/>
          <p:cNvSpPr txBox="1"/>
          <p:nvPr/>
        </p:nvSpPr>
        <p:spPr>
          <a:xfrm>
            <a:off x="4327803" y="21495729"/>
            <a:ext cx="6415574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VENDREDI</a:t>
            </a:r>
          </a:p>
        </p:txBody>
      </p:sp>
      <p:sp>
        <p:nvSpPr>
          <p:cNvPr id="124" name="AutoShape 54"/>
          <p:cNvSpPr/>
          <p:nvPr/>
        </p:nvSpPr>
        <p:spPr>
          <a:xfrm>
            <a:off x="12659611" y="8367298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5" name="AutoShape 55"/>
          <p:cNvSpPr/>
          <p:nvPr/>
        </p:nvSpPr>
        <p:spPr>
          <a:xfrm>
            <a:off x="12659626" y="12375623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6" name="AutoShape 56"/>
          <p:cNvSpPr/>
          <p:nvPr/>
        </p:nvSpPr>
        <p:spPr>
          <a:xfrm>
            <a:off x="12659597" y="16254971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7" name="AutoShape 57"/>
          <p:cNvSpPr/>
          <p:nvPr/>
        </p:nvSpPr>
        <p:spPr>
          <a:xfrm>
            <a:off x="12659640" y="20190557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8" name="TextBox 58"/>
          <p:cNvSpPr txBox="1"/>
          <p:nvPr/>
        </p:nvSpPr>
        <p:spPr>
          <a:xfrm>
            <a:off x="18245774" y="-457112"/>
            <a:ext cx="10567075" cy="407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38800"/>
              </a:lnSpc>
              <a:defRPr sz="258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sz="9600" dirty="0"/>
              <a:t>31 Aout</a:t>
            </a:r>
            <a:endParaRPr sz="9600" dirty="0"/>
          </a:p>
        </p:txBody>
      </p:sp>
      <p:sp>
        <p:nvSpPr>
          <p:cNvPr id="2" name="TextBox 39">
            <a:extLst>
              <a:ext uri="{FF2B5EF4-FFF2-40B4-BE49-F238E27FC236}">
                <a16:creationId xmlns:a16="http://schemas.microsoft.com/office/drawing/2014/main" id="{9372E6CB-8643-320C-1F87-40502B4F0A31}"/>
              </a:ext>
            </a:extLst>
          </p:cNvPr>
          <p:cNvSpPr txBox="1"/>
          <p:nvPr/>
        </p:nvSpPr>
        <p:spPr>
          <a:xfrm>
            <a:off x="12749790" y="5083389"/>
            <a:ext cx="19273879" cy="29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Poitrine de poulet sauce à  la crème avec riz. 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Saucisses italiennes avec pates sauce tomates.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Sandwichs de jambon avec crudités.</a:t>
            </a:r>
          </a:p>
        </p:txBody>
      </p:sp>
      <p:sp>
        <p:nvSpPr>
          <p:cNvPr id="3" name="TextBox 46">
            <a:extLst>
              <a:ext uri="{FF2B5EF4-FFF2-40B4-BE49-F238E27FC236}">
                <a16:creationId xmlns:a16="http://schemas.microsoft.com/office/drawing/2014/main" id="{44F0A72B-D12A-1BD3-4489-F239EA56EABF}"/>
              </a:ext>
            </a:extLst>
          </p:cNvPr>
          <p:cNvSpPr txBox="1"/>
          <p:nvPr/>
        </p:nvSpPr>
        <p:spPr>
          <a:xfrm>
            <a:off x="35838676" y="4977949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</a:t>
            </a:r>
            <a:r>
              <a:rPr dirty="0"/>
              <a:t> $ </a:t>
            </a:r>
            <a:r>
              <a:rPr lang="fr-CA" dirty="0"/>
              <a:t>9,45</a:t>
            </a:r>
            <a:r>
              <a:rPr dirty="0"/>
              <a:t> $ </a:t>
            </a:r>
            <a:r>
              <a:rPr lang="fr-CA" dirty="0"/>
              <a:t>9,45</a:t>
            </a:r>
            <a:r>
              <a:rPr dirty="0"/>
              <a:t>  </a:t>
            </a:r>
            <a:r>
              <a:rPr lang="fr-CA" dirty="0"/>
              <a:t>$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58"/>
          <p:cNvSpPr txBox="1"/>
          <p:nvPr/>
        </p:nvSpPr>
        <p:spPr>
          <a:xfrm>
            <a:off x="13327989" y="-202005"/>
            <a:ext cx="17806722" cy="4695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8800"/>
              </a:lnSpc>
              <a:defRPr sz="258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DÉJEUNER</a:t>
            </a:r>
          </a:p>
        </p:txBody>
      </p:sp>
      <p:pic>
        <p:nvPicPr>
          <p:cNvPr id="95" name="oeuf-frit.png" descr="oeuf-fr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00778">
            <a:off x="37909321" y="3464533"/>
            <a:ext cx="4118431" cy="411843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Freeform 3"/>
          <p:cNvSpPr/>
          <p:nvPr/>
        </p:nvSpPr>
        <p:spPr>
          <a:xfrm>
            <a:off x="10058613" y="5768743"/>
            <a:ext cx="6935212" cy="57130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7" name="Freeform 4"/>
          <p:cNvSpPr/>
          <p:nvPr/>
        </p:nvSpPr>
        <p:spPr>
          <a:xfrm>
            <a:off x="27468875" y="5708566"/>
            <a:ext cx="6935212" cy="57130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8" name="TextBox 5"/>
          <p:cNvSpPr txBox="1"/>
          <p:nvPr/>
        </p:nvSpPr>
        <p:spPr>
          <a:xfrm>
            <a:off x="17247839" y="5126634"/>
            <a:ext cx="10284181" cy="237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9400"/>
              </a:lnSpc>
              <a:defRPr sz="7800" b="1" spc="532">
                <a:solidFill>
                  <a:srgbClr val="500E30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DISPONIBLES TOUS LES JOURS</a:t>
            </a:r>
          </a:p>
        </p:txBody>
      </p:sp>
      <p:graphicFrame>
        <p:nvGraphicFramePr>
          <p:cNvPr id="99" name="Tableau 1"/>
          <p:cNvGraphicFramePr/>
          <p:nvPr/>
        </p:nvGraphicFramePr>
        <p:xfrm>
          <a:off x="9526038" y="7615161"/>
          <a:ext cx="26016291" cy="1746335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255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5796">
                <a:tc>
                  <a:txBody>
                    <a:bodyPr/>
                    <a:lstStyle/>
                    <a:p>
                      <a:pPr indent="457200" algn="l">
                        <a:def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Muffins anglais viande </a:t>
                      </a:r>
                    </a:p>
                    <a:p>
                      <a:pPr indent="457200" algn="l">
                        <a:defRPr sz="600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(muffins anglais, saucisse, fromage et oeufs)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6.10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5796">
                <a:tc>
                  <a:txBody>
                    <a:bodyPr/>
                    <a:lstStyle/>
                    <a:p>
                      <a:pPr indent="457200" algn="l">
                        <a:def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Muffins anglais végé </a:t>
                      </a:r>
                    </a:p>
                    <a:p>
                      <a:pPr indent="457200" algn="l">
                        <a:defRPr sz="600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(muffins anglais, saucisse végé, fromage et oeufs)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Galettes de patates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1.75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8144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Grilled cheese jambon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Grilled cheese végé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Smoothie du jour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Chocolatine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3.45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Croissant au beurre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lang="fr-CA" sz="6000" b="1" dirty="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Croissant de luxe</a:t>
                      </a:r>
                      <a:endParaRPr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4,85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Muffins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99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Biscuit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9289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endParaRPr lang="fr-CA"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  <a:p>
                      <a:pPr indent="457200" algn="l">
                        <a:defRPr sz="1800"/>
                      </a:pPr>
                      <a:endParaRPr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endParaRPr sz="6500" b="1" dirty="0">
                        <a:solidFill>
                          <a:srgbClr val="45765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0" name="croissant (1).png" descr="croissant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960" y="2272548"/>
            <a:ext cx="6502401" cy="650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smoothie.png" descr="smooth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4973" y="18320476"/>
            <a:ext cx="4934483" cy="4934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6884</TotalTime>
  <Words>212</Words>
  <Application>Microsoft Office PowerPoint</Application>
  <PresentationFormat>Custom</PresentationFormat>
  <Paragraphs>63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Poppins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2025-09-12T15:12:43Z</cp:lastPrinted>
  <dcterms:modified xsi:type="dcterms:W3CDTF">2026-08-30T22:21:41Z</dcterms:modified>
</cp:coreProperties>
</file>