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10-01T15:13:58.620" v="2298" actId="1076"/>
      <pc:docMkLst>
        <pc:docMk/>
      </pc:docMkLst>
      <pc:sldChg chg="modSp mod">
        <pc:chgData name="Wadii Boujendar" userId="1fe66039b04c3f7c" providerId="LiveId" clId="{ADCA053C-9E30-4023-B9B3-CE3101976944}" dt="2026-10-01T15:13:58.620" v="2298" actId="1076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4:07:15.054" v="1483" actId="20577"/>
          <ac:spMkLst>
            <pc:docMk/>
            <pc:sldMk cId="0" sldId="256"/>
            <ac:spMk id="2" creationId="{3F33D854-43C9-4DAF-6393-84979BD53313}"/>
          </ac:spMkLst>
        </pc:spChg>
        <pc:spChg chg="mod">
          <ac:chgData name="Wadii Boujendar" userId="1fe66039b04c3f7c" providerId="LiveId" clId="{ADCA053C-9E30-4023-B9B3-CE3101976944}" dt="2026-10-01T14:07:42.867" v="1526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9:21.504" v="2194" actId="20577"/>
          <ac:spMkLst>
            <pc:docMk/>
            <pc:sldMk cId="0" sldId="256"/>
            <ac:spMk id="195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01:09.952" v="2212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13:56.519" v="2297" actId="1076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13:58.620" v="2298" actId="1076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15:37.889" v="2182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00:50.344" v="2199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58963" y="6637213"/>
            <a:ext cx="3011758" cy="1428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ennes de blé sauce tomates aux lentilles.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ail, poivrons, épinards, céleris, lentilles.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 err="1"/>
              <a:t>Céréales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63101" y="11113519"/>
            <a:ext cx="2635228" cy="1517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Galettes d’avoine et raisins secs.</a:t>
            </a:r>
          </a:p>
          <a:p>
            <a:r>
              <a:rPr lang="fr-CA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Margarine, cassonade, raisin sec, farine, avoine, huile.</a:t>
            </a:r>
            <a:endParaRPr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3925" y="11679474"/>
            <a:ext cx="2635228" cy="385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Salade fruits.</a:t>
            </a:r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74164" y="11019988"/>
            <a:ext cx="2635228" cy="1848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</a:t>
            </a:r>
            <a:r>
              <a:rPr lang="fr-CA" sz="18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courgette </a:t>
            </a: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cacao noir.</a:t>
            </a:r>
          </a:p>
          <a:p>
            <a:r>
              <a:rPr lang="fr-CA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Cacao, courgettes, cassonade, farine, lait de vanille farine d’avoine</a:t>
            </a:r>
            <a:endParaRPr lang="fr-CA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6" name="Rectangle 74"/>
          <p:cNvSpPr/>
          <p:nvPr/>
        </p:nvSpPr>
        <p:spPr>
          <a:xfrm>
            <a:off x="19211608" y="1080638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582740"/>
            <a:ext cx="2635227" cy="65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88975" y="6828064"/>
            <a:ext cx="3011758" cy="113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Chili  végé avec riz.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Haricots rouges, mais, carotte, coriandre, tomates.</a:t>
            </a: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rPr lang="fr-CA" dirty="0"/>
              <a:t>Persil.</a:t>
            </a:r>
            <a:endParaRPr dirty="0"/>
          </a:p>
        </p:txBody>
      </p:sp>
      <p:sp>
        <p:nvSpPr>
          <p:cNvPr id="209" name="ZoneTexte 92"/>
          <p:cNvSpPr txBox="1"/>
          <p:nvPr/>
        </p:nvSpPr>
        <p:spPr>
          <a:xfrm>
            <a:off x="12195352" y="6365002"/>
            <a:ext cx="3011758" cy="2471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Galettes de tofu et fromage avec patates déjeuner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Tofu, fromage, épinards</a:t>
            </a: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carottes, persil, ail, haricots verts.</a:t>
            </a: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97931" y="6357701"/>
            <a:ext cx="2635229" cy="2289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ouscous aux pois chiches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ail, coriandre, patates douces, courge musquée.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b="1" dirty="0"/>
          </a:p>
        </p:txBody>
      </p:sp>
      <p:sp>
        <p:nvSpPr>
          <p:cNvPr id="214" name="ZoneTexte 65"/>
          <p:cNvSpPr txBox="1"/>
          <p:nvPr/>
        </p:nvSpPr>
        <p:spPr>
          <a:xfrm>
            <a:off x="19564427" y="6427349"/>
            <a:ext cx="2635228" cy="1848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Potage de citrouilles  avec pain et œuf durs.</a:t>
            </a:r>
          </a:p>
          <a:p>
            <a:r>
              <a:rPr lang="fr-CA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Oignons, céleris, patates, courge musqué, navet, coriandre, persil.</a:t>
            </a:r>
            <a:endParaRPr lang="fr-CA" sz="1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Sema</a:t>
            </a:r>
            <a:r>
              <a:rPr lang="fr-CA" dirty="0" err="1"/>
              <a:t>ine</a:t>
            </a:r>
            <a:r>
              <a:rPr lang="fr-CA" dirty="0"/>
              <a:t> 19 octobre végé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ZoneTexte 65">
            <a:extLst>
              <a:ext uri="{FF2B5EF4-FFF2-40B4-BE49-F238E27FC236}">
                <a16:creationId xmlns:a16="http://schemas.microsoft.com/office/drawing/2014/main" id="{3F33D854-43C9-4DAF-6393-84979BD53313}"/>
              </a:ext>
            </a:extLst>
          </p:cNvPr>
          <p:cNvSpPr txBox="1"/>
          <p:nvPr/>
        </p:nvSpPr>
        <p:spPr>
          <a:xfrm>
            <a:off x="19530905" y="11460684"/>
            <a:ext cx="2635228" cy="113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Humus maison avec craquelins.</a:t>
            </a:r>
            <a:endParaRPr lang="fr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7412</TotalTime>
  <Words>193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2024-10-02T13:32:07Z</cp:lastPrinted>
  <dcterms:modified xsi:type="dcterms:W3CDTF">2026-10-01T15:14:06Z</dcterms:modified>
</cp:coreProperties>
</file>