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0" y="-7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">
      <pc:chgData name="Wadii Boujendar" userId="1fe66039b04c3f7c" providerId="LiveId" clId="{ADCA053C-9E30-4023-B9B3-CE3101976944}" dt="2026-08-28T01:47:57.600" v="1059" actId="20577"/>
      <pc:docMkLst>
        <pc:docMk/>
      </pc:docMkLst>
      <pc:sldChg chg="modSp mod">
        <pc:chgData name="Wadii Boujendar" userId="1fe66039b04c3f7c" providerId="LiveId" clId="{ADCA053C-9E30-4023-B9B3-CE3101976944}" dt="2026-08-28T01:47:57.600" v="1059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8-28T01:30:38.749" v="344" actId="20577"/>
          <ac:spMkLst>
            <pc:docMk/>
            <pc:sldMk cId="0" sldId="256"/>
            <ac:spMk id="167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1:32:06.905" v="379" actId="1076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1:38:20.829" v="719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1:40:55.040" v="834" actId="1076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1:47:57.600" v="1059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46:33.480" v="47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214145" y="6802878"/>
            <a:ext cx="3011758" cy="1229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 and </a:t>
            </a:r>
            <a:r>
              <a:rPr lang="fr-CA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cheese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avec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Brocolis, fromage, lait.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b="1" err="1"/>
              <a:t>Céréales</a:t>
            </a:r>
            <a:endParaRPr b="1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977239" y="11055644"/>
            <a:ext cx="2635228" cy="1328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Muffins </a:t>
            </a: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aux pommes.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assonade, pommes, farine, avoine, huile, lait de 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oix de coco.</a:t>
            </a:r>
            <a:endParaRPr sz="2000" b="1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393925" y="11092809"/>
            <a:ext cx="2635228" cy="1559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Trempette de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fromage</a:t>
            </a: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avec craquelins.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Fromage,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menthe concombre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Rectangle 74"/>
          <p:cNvSpPr/>
          <p:nvPr/>
        </p:nvSpPr>
        <p:spPr>
          <a:xfrm>
            <a:off x="15612871" y="10814031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 lang="fr-CA" dirty="0"/>
          </a:p>
        </p:txBody>
      </p:sp>
      <p:sp>
        <p:nvSpPr>
          <p:cNvPr id="195" name="ZoneTexte 65"/>
          <p:cNvSpPr txBox="1"/>
          <p:nvPr/>
        </p:nvSpPr>
        <p:spPr>
          <a:xfrm>
            <a:off x="15935227" y="10898534"/>
            <a:ext cx="2635228" cy="2371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Biscuits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multigrains</a:t>
            </a: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Avoine, beurre, cassonade, avoine, farine d’avoine, graine de chia et citrouille.</a:t>
            </a: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 dirty="0"/>
          </a:p>
        </p:txBody>
      </p:sp>
      <p:sp>
        <p:nvSpPr>
          <p:cNvPr id="197" name="ZoneTexte 65"/>
          <p:cNvSpPr txBox="1"/>
          <p:nvPr/>
        </p:nvSpPr>
        <p:spPr>
          <a:xfrm>
            <a:off x="19594890" y="11638382"/>
            <a:ext cx="2635227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Compote de pomme</a:t>
            </a:r>
            <a:r>
              <a:rPr lang="fr-CA" dirty="0"/>
              <a:t>.</a:t>
            </a:r>
            <a:endParaRPr dirty="0"/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742712" y="6444810"/>
            <a:ext cx="3011758" cy="2196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Riz frit au bœuf 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Végé: Riz frit a la légumineuse.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Pois verts,  carottes, mais.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205660" y="6378261"/>
            <a:ext cx="3011758" cy="2371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Poulet en lanière grillé avec couscous et légumes.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Végé: couscous aux pois chiches.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Patates douces, patates, carottes, navet, </a:t>
            </a:r>
            <a:r>
              <a:rPr lang="fr-CA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zucchni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 dirty="0"/>
          </a:p>
        </p:txBody>
      </p:sp>
      <p:sp>
        <p:nvSpPr>
          <p:cNvPr id="212" name="Rectangle 90"/>
          <p:cNvSpPr/>
          <p:nvPr/>
        </p:nvSpPr>
        <p:spPr>
          <a:xfrm>
            <a:off x="15639957" y="605350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5935226" y="6750899"/>
            <a:ext cx="2635229" cy="1428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Omelettes avec riz et légumes sauce hollandaise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Œufs, haricots verts et jaune, carottes.</a:t>
            </a:r>
          </a:p>
        </p:txBody>
      </p:sp>
      <p:sp>
        <p:nvSpPr>
          <p:cNvPr id="214" name="ZoneTexte 65"/>
          <p:cNvSpPr txBox="1"/>
          <p:nvPr/>
        </p:nvSpPr>
        <p:spPr>
          <a:xfrm>
            <a:off x="19564427" y="6088460"/>
            <a:ext cx="2635228" cy="2700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Croquettes de poisson avec salade de pates au beurre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Végé: Croquettes de tofu.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Brocolis, haricots verts, carottes.</a:t>
            </a: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Semaine</a:t>
            </a:r>
            <a:r>
              <a:rPr lang="fr-CA" dirty="0"/>
              <a:t> 21 septembre</a:t>
            </a:r>
            <a:r>
              <a:rPr dirty="0"/>
              <a:t>.</a:t>
            </a:r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16508</TotalTime>
  <Words>185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dcterms:modified xsi:type="dcterms:W3CDTF">2026-08-28T01:47:59Z</dcterms:modified>
</cp:coreProperties>
</file>