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83019B-A97D-4E03-BF7B-312145D93DBB}" v="3" dt="2026-09-30T17:16:58.79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undo custSel modSld">
      <pc:chgData name="Wadii Boujendar" userId="1fe66039b04c3f7c" providerId="LiveId" clId="{ADCA053C-9E30-4023-B9B3-CE3101976944}" dt="2026-10-01T14:44:36.980" v="1659" actId="1076"/>
      <pc:docMkLst>
        <pc:docMk/>
      </pc:docMkLst>
      <pc:sldChg chg="addSp delSp modSp mod">
        <pc:chgData name="Wadii Boujendar" userId="1fe66039b04c3f7c" providerId="LiveId" clId="{ADCA053C-9E30-4023-B9B3-CE3101976944}" dt="2026-10-01T14:44:36.980" v="1659" actId="1076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9-30T17:21:58.038" v="1153" actId="20577"/>
          <ac:spMkLst>
            <pc:docMk/>
            <pc:sldMk cId="0" sldId="256"/>
            <ac:spMk id="193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16:28.235" v="819" actId="20577"/>
          <ac:spMkLst>
            <pc:docMk/>
            <pc:sldMk cId="0" sldId="256"/>
            <ac:spMk id="195" creationId="{00000000-0000-0000-0000-000000000000}"/>
          </ac:spMkLst>
        </pc:spChg>
        <pc:spChg chg="add del">
          <ac:chgData name="Wadii Boujendar" userId="1fe66039b04c3f7c" providerId="LiveId" clId="{ADCA053C-9E30-4023-B9B3-CE3101976944}" dt="2026-09-30T17:30:51.530" v="1336" actId="478"/>
          <ac:spMkLst>
            <pc:docMk/>
            <pc:sldMk cId="0" sldId="256"/>
            <ac:spMk id="206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4:36.980" v="1659" actId="1076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33:32.861" v="1634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30:26.600" v="1309" actId="20577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16:02.719" v="775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02:26.716" v="372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06162" y="6102246"/>
            <a:ext cx="3011758" cy="2800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paghetti sauce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bolognaise 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 : Spaghetti aux lentilles.</a:t>
            </a: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ail, carottes, céleris, basilic</a:t>
            </a:r>
            <a:r>
              <a:rPr lang="fr-C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CA" sz="2000" dirty="0"/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dirty="0"/>
              <a:t> 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lang="fr-CA" b="1" dirty="0"/>
              <a:t>Céréales.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879143" y="11019988"/>
            <a:ext cx="2635228" cy="1927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/>
              <a:t> Muffins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multigrains.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Graine de citrouille, graine de chia, graine de tournesol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huile, vanille, farine.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dirty="0"/>
              <a:t>.</a:t>
            </a:r>
            <a:endParaRPr sz="2000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464454" y="11079974"/>
            <a:ext cx="2635228" cy="1688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Trempette de chili avec mini pita.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Crème sur, fromage, mayonnaise, échalotes, ail, chili.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lang="fr-CA" sz="2000" b="1" dirty="0"/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97932" y="11432313"/>
            <a:ext cx="2635228" cy="73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/>
              <a:t>Tartine de galettes de riz.</a:t>
            </a:r>
            <a:endParaRPr sz="2000" b="1" dirty="0"/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064651"/>
            <a:ext cx="2635227" cy="1688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/>
              <a:t>Biscuits pépites de chocolat.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/>
              <a:t>Chocolat noire, banane, mélasse, farine, margarine, huile</a:t>
            </a:r>
            <a:r>
              <a:rPr lang="fr-CA" dirty="0"/>
              <a:t>.</a:t>
            </a:r>
            <a:endParaRPr dirty="0"/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666338" y="6258487"/>
            <a:ext cx="3011758" cy="2700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Poulet sauce Alfredo avec purée de patates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Tofu sauce Alfredo.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Patates, lait oignons, ail, persil, carottes, haricots verts.  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241039" y="6660521"/>
            <a:ext cx="3011758" cy="1771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 asiatique avec riz et légumes.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Tofu,  oignons, ail, zucchini, poivrons,  brocolis.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sz="2000" b="1" dirty="0"/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97931" y="6038024"/>
            <a:ext cx="2635229" cy="3030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Crème de poisson et légumes avec pain.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 : Crème de légumes et lentilles  avec pain.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Patates, céleris, poireaux, céleris rave, navets </a:t>
            </a:r>
          </a:p>
        </p:txBody>
      </p:sp>
      <p:sp>
        <p:nvSpPr>
          <p:cNvPr id="214" name="ZoneTexte 65"/>
          <p:cNvSpPr txBox="1"/>
          <p:nvPr/>
        </p:nvSpPr>
        <p:spPr>
          <a:xfrm>
            <a:off x="19494019" y="6412845"/>
            <a:ext cx="2635228" cy="2303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Pizza au fromage avec salade ou crudités.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basilic, olives noires, crudité ou salades.</a:t>
            </a:r>
          </a:p>
          <a:p>
            <a:endParaRPr sz="2000" b="1" dirty="0"/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5 octobre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17141</TotalTime>
  <Words>220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2026-10-01T14:33:56Z</cp:lastPrinted>
  <dcterms:modified xsi:type="dcterms:W3CDTF">2026-10-01T14:44:47Z</dcterms:modified>
</cp:coreProperties>
</file>