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 modNotesMaster">
      <pc:chgData name="Wadii Boujendar" userId="1fe66039b04c3f7c" providerId="LiveId" clId="{ADCA053C-9E30-4023-B9B3-CE3101976944}" dt="2026-09-15T14:25:19.837" v="2230" actId="20577"/>
      <pc:docMkLst>
        <pc:docMk/>
      </pc:docMkLst>
      <pc:sldChg chg="modSp mod">
        <pc:chgData name="Wadii Boujendar" userId="1fe66039b04c3f7c" providerId="LiveId" clId="{ADCA053C-9E30-4023-B9B3-CE3101976944}" dt="2026-09-15T14:25:19.837" v="2230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9-15T13:08:57.703" v="2198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09-14T17:43:42.635" v="1765" actId="313"/>
          <ac:spMkLst>
            <pc:docMk/>
            <pc:sldMk cId="0" sldId="256"/>
            <ac:spMk id="197" creationId="{00000000-0000-0000-0000-000000000000}"/>
          </ac:spMkLst>
        </pc:spChg>
        <pc:spChg chg="mod">
          <ac:chgData name="Wadii Boujendar" userId="1fe66039b04c3f7c" providerId="LiveId" clId="{ADCA053C-9E30-4023-B9B3-CE3101976944}" dt="2026-09-11T16:07:45.800" v="1586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9-15T13:11:00.340" v="2208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9-14T17:54:11.217" v="2035" actId="2711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9-15T14:25:19.837" v="2230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6:49.821" v="1534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14145" y="6067290"/>
            <a:ext cx="3011758" cy="2700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Tortellini au bœuf sauce tomates avec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tortellini au fromage et épinards sauce tomates et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Tomates, oignons, ail, légumes du jour.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21345" y="9188574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rPr dirty="0"/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err="1"/>
              <a:t>Céréales</a:t>
            </a:r>
            <a:endParaRPr b="1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02971" y="11117537"/>
            <a:ext cx="2635228" cy="1557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aux pommes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Pommes, cannelle, huile, cassonade, farine avoine. </a:t>
            </a: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7" y="10900518"/>
            <a:ext cx="2635228" cy="2425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Humus maison avec craquelins.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chiches, ail, citron, persil, poivrons, concombre</a:t>
            </a:r>
            <a:r>
              <a:rPr lang="fr-CA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sz="2400" b="1" dirty="0"/>
          </a:p>
        </p:txBody>
      </p:sp>
      <p:sp>
        <p:nvSpPr>
          <p:cNvPr id="194" name="Rectangle 74"/>
          <p:cNvSpPr/>
          <p:nvPr/>
        </p:nvSpPr>
        <p:spPr>
          <a:xfrm>
            <a:off x="15612871" y="10814031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lang="fr-CA" dirty="0"/>
          </a:p>
        </p:txBody>
      </p:sp>
      <p:sp>
        <p:nvSpPr>
          <p:cNvPr id="195" name="ZoneTexte 65"/>
          <p:cNvSpPr txBox="1"/>
          <p:nvPr/>
        </p:nvSpPr>
        <p:spPr>
          <a:xfrm>
            <a:off x="15948928" y="10913341"/>
            <a:ext cx="2635228" cy="25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Biscuits aux pépites de chocolat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assonade, pommes, farine, avoine, huile.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dirty="0"/>
          </a:p>
        </p:txBody>
      </p:sp>
      <p:sp>
        <p:nvSpPr>
          <p:cNvPr id="197" name="ZoneTexte 65"/>
          <p:cNvSpPr txBox="1"/>
          <p:nvPr/>
        </p:nvSpPr>
        <p:spPr>
          <a:xfrm>
            <a:off x="19513216" y="11312366"/>
            <a:ext cx="2635227" cy="116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Gaufre avec sirop d’érable.</a:t>
            </a:r>
            <a:endParaRPr lang="fr-CA" b="1"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dirty="0"/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42712" y="6503639"/>
            <a:ext cx="3011758" cy="1906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Curry de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chiches</a:t>
            </a: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légumes avec riz.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Poix chiches,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oignons, ail, lait de noix de coco, patates douces, carottes, choux fleurs</a:t>
            </a:r>
            <a:r>
              <a:rPr lang="fr-CA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b="1" dirty="0"/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03336" y="6441012"/>
            <a:ext cx="3011758" cy="2485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Boulettes de poulet sauce brune avec purée de   patates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tofu sauce brune.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Patates, carottes, brocolis 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sz="1800" b="1" dirty="0"/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 dirty="0"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313546"/>
            <a:ext cx="2635229" cy="220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Gratin de pates trois couleurs et légumes sauce blanche.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Lait, crème, fromage, pois verts, carottes, céleris, poivrons.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530905" y="6170790"/>
            <a:ext cx="2635228" cy="2700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Filet de poisson sauce tomates  avec riz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</a:t>
            </a:r>
            <a:r>
              <a:rPr lang="fr-CA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Tofu sauce tomates.</a:t>
            </a:r>
            <a:endParaRPr lang="fr-C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Pois verts, carottes,  haricots verts.</a:t>
            </a: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</a:t>
            </a:r>
            <a:r>
              <a:rPr lang="fr-CA"/>
              <a:t>28 septembre</a:t>
            </a:r>
            <a:r>
              <a:t>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17004</TotalTime>
  <Words>215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2025-10-31T13:28:10Z</cp:lastPrinted>
  <dcterms:modified xsi:type="dcterms:W3CDTF">2026-09-15T14:25:20Z</dcterms:modified>
</cp:coreProperties>
</file>