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944B7A-BBD0-494D-B950-7F78F4C46B33}" v="1" dt="2026-08-28T00:10:04.49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0" y="-7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">
      <pc:chgData name="Wadii Boujendar" userId="1fe66039b04c3f7c" providerId="LiveId" clId="{ADCA053C-9E30-4023-B9B3-CE3101976944}" dt="2026-08-28T00:18:08.519" v="555" actId="1076"/>
      <pc:docMkLst>
        <pc:docMk/>
      </pc:docMkLst>
      <pc:sldChg chg="modSp mod">
        <pc:chgData name="Wadii Boujendar" userId="1fe66039b04c3f7c" providerId="LiveId" clId="{ADCA053C-9E30-4023-B9B3-CE3101976944}" dt="2026-08-28T00:18:08.519" v="555" actId="1076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8-28T00:10:08.826" v="290" actId="20577"/>
          <ac:spMkLst>
            <pc:docMk/>
            <pc:sldMk cId="0" sldId="256"/>
            <ac:spMk id="2" creationId="{EEE06FB4-A560-10F8-5B05-302D3090D5DE}"/>
          </ac:spMkLst>
        </pc:spChg>
        <pc:spChg chg="mod">
          <ac:chgData name="Wadii Boujendar" userId="1fe66039b04c3f7c" providerId="LiveId" clId="{ADCA053C-9E30-4023-B9B3-CE3101976944}" dt="2026-08-28T00:18:08.519" v="555" actId="1076"/>
          <ac:spMkLst>
            <pc:docMk/>
            <pc:sldMk cId="0" sldId="256"/>
            <ac:spMk id="3" creationId="{434144F8-84A2-B158-920A-210FCD775397}"/>
          </ac:spMkLst>
        </pc:spChg>
        <pc:spChg chg="mod">
          <ac:chgData name="Wadii Boujendar" userId="1fe66039b04c3f7c" providerId="LiveId" clId="{ADCA053C-9E30-4023-B9B3-CE3101976944}" dt="2026-08-28T00:11:06.518" v="305" actId="20577"/>
          <ac:spMkLst>
            <pc:docMk/>
            <pc:sldMk cId="0" sldId="256"/>
            <ac:spMk id="195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0:17:27.129" v="540" actId="1076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0:12:43.847" v="332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0:18:04.449" v="554" actId="1076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46:03.883" v="23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187512" y="7173789"/>
            <a:ext cx="3011758" cy="1114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Congé.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dirty="0"/>
              <a:t> 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lang="fr-CA" b="1" dirty="0"/>
              <a:t>Congé.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879143" y="11538077"/>
            <a:ext cx="2635228" cy="891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Céréales.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dirty="0"/>
              <a:t>.</a:t>
            </a:r>
            <a:endParaRPr sz="2000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464454" y="11203085"/>
            <a:ext cx="2635228" cy="1442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/>
              <a:t>Galettes de chocolats.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/>
              <a:t>Chocolat noire, huile, cassonade, avoine, farine d’avoine.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endParaRPr lang="fr-CA" sz="2000" b="1" dirty="0"/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997932" y="11623486"/>
            <a:ext cx="2635228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/>
              <a:t>Salade fruits.</a:t>
            </a:r>
            <a:endParaRPr sz="2000" b="1" dirty="0"/>
          </a:p>
        </p:txBody>
      </p:sp>
      <p:sp>
        <p:nvSpPr>
          <p:cNvPr id="196" name="Rectangle 74"/>
          <p:cNvSpPr/>
          <p:nvPr/>
        </p:nvSpPr>
        <p:spPr>
          <a:xfrm>
            <a:off x="19178086" y="10829353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64429" y="11731500"/>
            <a:ext cx="2635227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718554" y="6087354"/>
            <a:ext cx="3011758" cy="318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Penne de blé sauce tomate au thon.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penne de blé au fromage.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Oignions, ail, tomates, coriandre, carottes, céleris, poivrons, fromage, crème.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219924" y="6070271"/>
            <a:ext cx="3011758" cy="318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Boulettes de bœuf avec purée de patates et légumes.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Boulettes de soya avec riz et légumes.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Riz, haricots verts, brocolis, choux fleurs, carottes.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190218" y="603201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5862326" y="6471317"/>
            <a:ext cx="2635229" cy="22262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Poulet en lanière sauce brune avec riz pilaf au légume.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riz pilaf  a la légumineuse.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verts, carottes mais, oignons.  </a:t>
            </a:r>
          </a:p>
          <a:p>
            <a:endParaRPr sz="2000" b="1" dirty="0"/>
          </a:p>
        </p:txBody>
      </p:sp>
      <p:sp>
        <p:nvSpPr>
          <p:cNvPr id="214" name="ZoneTexte 65"/>
          <p:cNvSpPr txBox="1"/>
          <p:nvPr/>
        </p:nvSpPr>
        <p:spPr>
          <a:xfrm>
            <a:off x="19494019" y="7355802"/>
            <a:ext cx="2635228" cy="41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Semai</a:t>
            </a:r>
            <a:r>
              <a:rPr lang="fr-CA" dirty="0"/>
              <a:t>ne 7 septembre</a:t>
            </a:r>
            <a:r>
              <a:rPr dirty="0"/>
              <a:t>.</a:t>
            </a:r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ZoneTexte 65">
            <a:extLst>
              <a:ext uri="{FF2B5EF4-FFF2-40B4-BE49-F238E27FC236}">
                <a16:creationId xmlns:a16="http://schemas.microsoft.com/office/drawing/2014/main" id="{EEE06FB4-A560-10F8-5B05-302D3090D5DE}"/>
              </a:ext>
            </a:extLst>
          </p:cNvPr>
          <p:cNvSpPr txBox="1"/>
          <p:nvPr/>
        </p:nvSpPr>
        <p:spPr>
          <a:xfrm>
            <a:off x="19494019" y="11079746"/>
            <a:ext cx="2635228" cy="1442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/>
              <a:t>Trempette de lentilles corail avec craquelins.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/>
              <a:t>Lentilles corail, ail, citron, basilic.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endParaRPr lang="fr-CA" sz="2000" b="1" dirty="0"/>
          </a:p>
        </p:txBody>
      </p:sp>
      <p:sp>
        <p:nvSpPr>
          <p:cNvPr id="3" name="ZoneTexte 92">
            <a:extLst>
              <a:ext uri="{FF2B5EF4-FFF2-40B4-BE49-F238E27FC236}">
                <a16:creationId xmlns:a16="http://schemas.microsoft.com/office/drawing/2014/main" id="{434144F8-84A2-B158-920A-210FCD775397}"/>
              </a:ext>
            </a:extLst>
          </p:cNvPr>
          <p:cNvSpPr txBox="1"/>
          <p:nvPr/>
        </p:nvSpPr>
        <p:spPr>
          <a:xfrm>
            <a:off x="19342640" y="6576229"/>
            <a:ext cx="3011758" cy="1559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Pizza végé avec crudités ou salade.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basilic, crudités ou salade selon arrivage.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27687</TotalTime>
  <Words>183</Words>
  <Application>Microsoft Office PowerPoint</Application>
  <PresentationFormat>Custom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2025-05-30T15:06:20Z</cp:lastPrinted>
  <dcterms:modified xsi:type="dcterms:W3CDTF">2026-08-28T00:18:15Z</dcterms:modified>
</cp:coreProperties>
</file>