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44462700" cy="25019000"/>
  <p:notesSz cx="7102475" cy="9037638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6" d="100"/>
          <a:sy n="16" d="100"/>
        </p:scale>
        <p:origin x="94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adii Boujendar" userId="1fe66039b04c3f7c" providerId="LiveId" clId="{ADCA053C-9E30-4023-B9B3-CE3101976944}"/>
    <pc:docChg chg="undo custSel addSld delSld modSld modNotesMaster">
      <pc:chgData name="Wadii Boujendar" userId="1fe66039b04c3f7c" providerId="LiveId" clId="{ADCA053C-9E30-4023-B9B3-CE3101976944}" dt="2026-09-28T09:52:11.438" v="4521" actId="20577"/>
      <pc:docMkLst>
        <pc:docMk/>
      </pc:docMkLst>
      <pc:sldChg chg="addSp modSp mod">
        <pc:chgData name="Wadii Boujendar" userId="1fe66039b04c3f7c" providerId="LiveId" clId="{ADCA053C-9E30-4023-B9B3-CE3101976944}" dt="2026-09-28T09:52:11.438" v="4521" actId="20577"/>
        <pc:sldMkLst>
          <pc:docMk/>
          <pc:sldMk cId="0" sldId="256"/>
        </pc:sldMkLst>
        <pc:spChg chg="mod">
          <ac:chgData name="Wadii Boujendar" userId="1fe66039b04c3f7c" providerId="LiveId" clId="{ADCA053C-9E30-4023-B9B3-CE3101976944}" dt="2026-09-11T16:47:00.481" v="2417" actId="20577"/>
          <ac:spMkLst>
            <pc:docMk/>
            <pc:sldMk cId="0" sldId="256"/>
            <ac:spMk id="2" creationId="{9372E6CB-8643-320C-1F87-40502B4F0A31}"/>
          </ac:spMkLst>
        </pc:spChg>
        <pc:spChg chg="mod">
          <ac:chgData name="Wadii Boujendar" userId="1fe66039b04c3f7c" providerId="LiveId" clId="{ADCA053C-9E30-4023-B9B3-CE3101976944}" dt="2026-09-11T16:47:06.060" v="2418" actId="20577"/>
          <ac:spMkLst>
            <pc:docMk/>
            <pc:sldMk cId="0" sldId="256"/>
            <ac:spMk id="3" creationId="{44F0A72B-D12A-1BD3-4489-F239EA56EABF}"/>
          </ac:spMkLst>
        </pc:spChg>
        <pc:spChg chg="add mod">
          <ac:chgData name="Wadii Boujendar" userId="1fe66039b04c3f7c" providerId="LiveId" clId="{ADCA053C-9E30-4023-B9B3-CE3101976944}" dt="2026-09-20T03:17:44.430" v="3078" actId="1076"/>
          <ac:spMkLst>
            <pc:docMk/>
            <pc:sldMk cId="0" sldId="256"/>
            <ac:spMk id="5" creationId="{C26BA2B4-51AB-A671-A795-C35D752644F9}"/>
          </ac:spMkLst>
        </pc:spChg>
        <pc:spChg chg="add mod">
          <ac:chgData name="Wadii Boujendar" userId="1fe66039b04c3f7c" providerId="LiveId" clId="{ADCA053C-9E30-4023-B9B3-CE3101976944}" dt="2026-09-28T09:49:06.464" v="4071" actId="20577"/>
          <ac:spMkLst>
            <pc:docMk/>
            <pc:sldMk cId="0" sldId="256"/>
            <ac:spMk id="7" creationId="{CF09CB0B-0619-6D06-48B6-843449EBBFAD}"/>
          </ac:spMkLst>
        </pc:spChg>
        <pc:spChg chg="mod">
          <ac:chgData name="Wadii Boujendar" userId="1fe66039b04c3f7c" providerId="LiveId" clId="{ADCA053C-9E30-4023-B9B3-CE3101976944}" dt="2026-09-28T09:50:29.354" v="4269" actId="20577"/>
          <ac:spMkLst>
            <pc:docMk/>
            <pc:sldMk cId="0" sldId="256"/>
            <ac:spMk id="109" creationId="{00000000-0000-0000-0000-000000000000}"/>
          </ac:spMkLst>
        </pc:spChg>
        <pc:spChg chg="mod">
          <ac:chgData name="Wadii Boujendar" userId="1fe66039b04c3f7c" providerId="LiveId" clId="{ADCA053C-9E30-4023-B9B3-CE3101976944}" dt="2026-09-28T09:51:15.370" v="4342" actId="20577"/>
          <ac:spMkLst>
            <pc:docMk/>
            <pc:sldMk cId="0" sldId="256"/>
            <ac:spMk id="111" creationId="{00000000-0000-0000-0000-000000000000}"/>
          </ac:spMkLst>
        </pc:spChg>
        <pc:spChg chg="mod">
          <ac:chgData name="Wadii Boujendar" userId="1fe66039b04c3f7c" providerId="LiveId" clId="{ADCA053C-9E30-4023-B9B3-CE3101976944}" dt="2026-09-28T09:52:11.438" v="4521" actId="20577"/>
          <ac:spMkLst>
            <pc:docMk/>
            <pc:sldMk cId="0" sldId="256"/>
            <ac:spMk id="112" creationId="{00000000-0000-0000-0000-000000000000}"/>
          </ac:spMkLst>
        </pc:spChg>
        <pc:spChg chg="mod">
          <ac:chgData name="Wadii Boujendar" userId="1fe66039b04c3f7c" providerId="LiveId" clId="{ADCA053C-9E30-4023-B9B3-CE3101976944}" dt="2026-08-30T22:18:02.628" v="2377" actId="20577"/>
          <ac:spMkLst>
            <pc:docMk/>
            <pc:sldMk cId="0" sldId="256"/>
            <ac:spMk id="115" creationId="{00000000-0000-0000-0000-000000000000}"/>
          </ac:spMkLst>
        </pc:spChg>
        <pc:spChg chg="mod">
          <ac:chgData name="Wadii Boujendar" userId="1fe66039b04c3f7c" providerId="LiveId" clId="{ADCA053C-9E30-4023-B9B3-CE3101976944}" dt="2026-08-30T22:16:42.926" v="2320"/>
          <ac:spMkLst>
            <pc:docMk/>
            <pc:sldMk cId="0" sldId="256"/>
            <ac:spMk id="116" creationId="{00000000-0000-0000-0000-000000000000}"/>
          </ac:spMkLst>
        </pc:spChg>
        <pc:spChg chg="mod">
          <ac:chgData name="Wadii Boujendar" userId="1fe66039b04c3f7c" providerId="LiveId" clId="{ADCA053C-9E30-4023-B9B3-CE3101976944}" dt="2026-08-30T22:16:51.706" v="2321"/>
          <ac:spMkLst>
            <pc:docMk/>
            <pc:sldMk cId="0" sldId="256"/>
            <ac:spMk id="117" creationId="{00000000-0000-0000-0000-000000000000}"/>
          </ac:spMkLst>
        </pc:spChg>
        <pc:spChg chg="mod">
          <ac:chgData name="Wadii Boujendar" userId="1fe66039b04c3f7c" providerId="LiveId" clId="{ADCA053C-9E30-4023-B9B3-CE3101976944}" dt="2026-08-30T22:17:47.580" v="2353" actId="20577"/>
          <ac:spMkLst>
            <pc:docMk/>
            <pc:sldMk cId="0" sldId="256"/>
            <ac:spMk id="118" creationId="{00000000-0000-0000-0000-000000000000}"/>
          </ac:spMkLst>
        </pc:spChg>
        <pc:spChg chg="mod">
          <ac:chgData name="Wadii Boujendar" userId="1fe66039b04c3f7c" providerId="LiveId" clId="{ADCA053C-9E30-4023-B9B3-CE3101976944}" dt="2026-09-28T09:46:34.811" v="3899" actId="20577"/>
          <ac:spMkLst>
            <pc:docMk/>
            <pc:sldMk cId="0" sldId="256"/>
            <ac:spMk id="128" creationId="{00000000-0000-0000-0000-000000000000}"/>
          </ac:spMkLst>
        </pc:spChg>
      </pc:sldChg>
      <pc:sldChg chg="add del setBg">
        <pc:chgData name="Wadii Boujendar" userId="1fe66039b04c3f7c" providerId="LiveId" clId="{ADCA053C-9E30-4023-B9B3-CE3101976944}" dt="2026-08-30T22:06:33.293" v="1476"/>
        <pc:sldMkLst>
          <pc:docMk/>
          <pc:sldMk cId="0" sldId="25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>
            <a:spLocks noGrp="1" noRot="1" noChangeAspect="1"/>
          </p:cNvSpPr>
          <p:nvPr>
            <p:ph type="sldImg"/>
          </p:nvPr>
        </p:nvSpPr>
        <p:spPr>
          <a:xfrm>
            <a:off x="539750" y="677863"/>
            <a:ext cx="6022975" cy="3389312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2" name="Shape 92"/>
          <p:cNvSpPr>
            <a:spLocks noGrp="1"/>
          </p:cNvSpPr>
          <p:nvPr>
            <p:ph type="body" sz="quarter" idx="1"/>
          </p:nvPr>
        </p:nvSpPr>
        <p:spPr>
          <a:xfrm>
            <a:off x="946997" y="4292878"/>
            <a:ext cx="5208482" cy="4066937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e du titre"/>
          <p:cNvSpPr txBox="1">
            <a:spLocks noGrp="1"/>
          </p:cNvSpPr>
          <p:nvPr>
            <p:ph type="title"/>
          </p:nvPr>
        </p:nvSpPr>
        <p:spPr>
          <a:xfrm>
            <a:off x="685803" y="2130425"/>
            <a:ext cx="7772399" cy="1470025"/>
          </a:xfrm>
          <a:prstGeom prst="rect">
            <a:avLst/>
          </a:prstGeom>
        </p:spPr>
        <p:txBody>
          <a:bodyPr/>
          <a:lstStyle/>
          <a:p>
            <a:r>
              <a:t>Texte du titre</a:t>
            </a:r>
          </a:p>
        </p:txBody>
      </p:sp>
      <p:sp>
        <p:nvSpPr>
          <p:cNvPr id="12" name="Texte niveau 1…"/>
          <p:cNvSpPr txBox="1">
            <a:spLocks noGrp="1"/>
          </p:cNvSpPr>
          <p:nvPr>
            <p:ph type="body" sz="quarter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457213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914428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1371641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1828856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 5</a:t>
            </a:r>
          </a:p>
        </p:txBody>
      </p:sp>
      <p:sp>
        <p:nvSpPr>
          <p:cNvPr id="13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e du titre"/>
          <p:cNvSpPr txBox="1">
            <a:spLocks noGrp="1"/>
          </p:cNvSpPr>
          <p:nvPr>
            <p:ph type="title"/>
          </p:nvPr>
        </p:nvSpPr>
        <p:spPr>
          <a:xfrm>
            <a:off x="457200" y="274640"/>
            <a:ext cx="8229600" cy="1143001"/>
          </a:xfrm>
          <a:prstGeom prst="rect">
            <a:avLst/>
          </a:prstGeom>
        </p:spPr>
        <p:txBody>
          <a:bodyPr/>
          <a:lstStyle/>
          <a:p>
            <a:r>
              <a:t>Texte du titre</a:t>
            </a:r>
          </a:p>
        </p:txBody>
      </p:sp>
      <p:sp>
        <p:nvSpPr>
          <p:cNvPr id="21" name="Texte niveau 1…"/>
          <p:cNvSpPr txBox="1">
            <a:spLocks noGrp="1"/>
          </p:cNvSpPr>
          <p:nvPr>
            <p:ph type="body" sz="quarter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 5</a:t>
            </a:r>
          </a:p>
        </p:txBody>
      </p:sp>
      <p:sp>
        <p:nvSpPr>
          <p:cNvPr id="22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e du titre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1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t>Texte du titre</a:t>
            </a:r>
          </a:p>
        </p:txBody>
      </p:sp>
      <p:sp>
        <p:nvSpPr>
          <p:cNvPr id="30" name="Texte niveau 1…"/>
          <p:cNvSpPr txBox="1">
            <a:spLocks noGrp="1"/>
          </p:cNvSpPr>
          <p:nvPr>
            <p:ph type="body" sz="quarter" idx="1"/>
          </p:nvPr>
        </p:nvSpPr>
        <p:spPr>
          <a:xfrm>
            <a:off x="722313" y="2906713"/>
            <a:ext cx="7772401" cy="1500188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sz="1999">
                <a:solidFill>
                  <a:srgbClr val="888888"/>
                </a:solidFill>
              </a:defRPr>
            </a:lvl1pPr>
            <a:lvl2pPr marL="0" indent="457213">
              <a:spcBef>
                <a:spcPts val="400"/>
              </a:spcBef>
              <a:buSzTx/>
              <a:buFontTx/>
              <a:buNone/>
              <a:defRPr sz="1999">
                <a:solidFill>
                  <a:srgbClr val="888888"/>
                </a:solidFill>
              </a:defRPr>
            </a:lvl2pPr>
            <a:lvl3pPr marL="0" indent="914428">
              <a:spcBef>
                <a:spcPts val="400"/>
              </a:spcBef>
              <a:buSzTx/>
              <a:buFontTx/>
              <a:buNone/>
              <a:defRPr sz="1999">
                <a:solidFill>
                  <a:srgbClr val="888888"/>
                </a:solidFill>
              </a:defRPr>
            </a:lvl3pPr>
            <a:lvl4pPr marL="0" indent="1371641">
              <a:spcBef>
                <a:spcPts val="400"/>
              </a:spcBef>
              <a:buSzTx/>
              <a:buFontTx/>
              <a:buNone/>
              <a:defRPr sz="1999">
                <a:solidFill>
                  <a:srgbClr val="888888"/>
                </a:solidFill>
              </a:defRPr>
            </a:lvl4pPr>
            <a:lvl5pPr marL="0" indent="1828856">
              <a:spcBef>
                <a:spcPts val="400"/>
              </a:spcBef>
              <a:buSzTx/>
              <a:buFontTx/>
              <a:buNone/>
              <a:defRPr sz="1999">
                <a:solidFill>
                  <a:srgbClr val="888888"/>
                </a:solidFill>
              </a:defRPr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 5</a:t>
            </a:r>
          </a:p>
        </p:txBody>
      </p:sp>
      <p:sp>
        <p:nvSpPr>
          <p:cNvPr id="31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e du titre"/>
          <p:cNvSpPr txBox="1">
            <a:spLocks noGrp="1"/>
          </p:cNvSpPr>
          <p:nvPr>
            <p:ph type="title"/>
          </p:nvPr>
        </p:nvSpPr>
        <p:spPr>
          <a:xfrm>
            <a:off x="457200" y="274640"/>
            <a:ext cx="8229600" cy="1143001"/>
          </a:xfrm>
          <a:prstGeom prst="rect">
            <a:avLst/>
          </a:prstGeom>
        </p:spPr>
        <p:txBody>
          <a:bodyPr/>
          <a:lstStyle/>
          <a:p>
            <a:r>
              <a:t>Texte du titre</a:t>
            </a:r>
          </a:p>
        </p:txBody>
      </p:sp>
      <p:sp>
        <p:nvSpPr>
          <p:cNvPr id="39" name="Texte niveau 1…"/>
          <p:cNvSpPr txBox="1">
            <a:spLocks noGrp="1"/>
          </p:cNvSpPr>
          <p:nvPr>
            <p:ph type="body" sz="quarter" idx="1"/>
          </p:nvPr>
        </p:nvSpPr>
        <p:spPr>
          <a:xfrm>
            <a:off x="457200" y="1600200"/>
            <a:ext cx="4038601" cy="4525963"/>
          </a:xfrm>
          <a:prstGeom prst="rect">
            <a:avLst/>
          </a:prstGeom>
        </p:spPr>
        <p:txBody>
          <a:bodyPr/>
          <a:lstStyle>
            <a:lvl1pPr>
              <a:spcBef>
                <a:spcPts val="601"/>
              </a:spcBef>
              <a:defRPr sz="2801"/>
            </a:lvl1pPr>
            <a:lvl2pPr marL="790600" indent="-333385">
              <a:spcBef>
                <a:spcPts val="601"/>
              </a:spcBef>
              <a:defRPr sz="2801"/>
            </a:lvl2pPr>
            <a:lvl3pPr marL="1234477" indent="-320049">
              <a:spcBef>
                <a:spcPts val="601"/>
              </a:spcBef>
              <a:defRPr sz="2801"/>
            </a:lvl3pPr>
            <a:lvl4pPr marL="1727252" indent="-355611">
              <a:spcBef>
                <a:spcPts val="601"/>
              </a:spcBef>
              <a:defRPr sz="2801"/>
            </a:lvl4pPr>
            <a:lvl5pPr marL="2184467" indent="-355611">
              <a:spcBef>
                <a:spcPts val="601"/>
              </a:spcBef>
              <a:defRPr sz="2801"/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 5</a:t>
            </a:r>
          </a:p>
        </p:txBody>
      </p:sp>
      <p:sp>
        <p:nvSpPr>
          <p:cNvPr id="40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e du titre"/>
          <p:cNvSpPr txBox="1">
            <a:spLocks noGrp="1"/>
          </p:cNvSpPr>
          <p:nvPr>
            <p:ph type="title"/>
          </p:nvPr>
        </p:nvSpPr>
        <p:spPr>
          <a:xfrm>
            <a:off x="457200" y="274640"/>
            <a:ext cx="8229600" cy="1143001"/>
          </a:xfrm>
          <a:prstGeom prst="rect">
            <a:avLst/>
          </a:prstGeom>
        </p:spPr>
        <p:txBody>
          <a:bodyPr/>
          <a:lstStyle/>
          <a:p>
            <a:r>
              <a:t>Texte du titre</a:t>
            </a:r>
          </a:p>
        </p:txBody>
      </p:sp>
      <p:sp>
        <p:nvSpPr>
          <p:cNvPr id="48" name="Texte niveau 1…"/>
          <p:cNvSpPr txBox="1">
            <a:spLocks noGrp="1"/>
          </p:cNvSpPr>
          <p:nvPr>
            <p:ph type="body" sz="quarter" idx="1"/>
          </p:nvPr>
        </p:nvSpPr>
        <p:spPr>
          <a:xfrm>
            <a:off x="457201" y="1535112"/>
            <a:ext cx="4040188" cy="639763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99"/>
              </a:spcBef>
              <a:buSzTx/>
              <a:buFontTx/>
              <a:buNone/>
              <a:defRPr sz="2399" b="1"/>
            </a:lvl1pPr>
            <a:lvl2pPr marL="0" indent="457213">
              <a:spcBef>
                <a:spcPts val="499"/>
              </a:spcBef>
              <a:buSzTx/>
              <a:buFontTx/>
              <a:buNone/>
              <a:defRPr sz="2399" b="1"/>
            </a:lvl2pPr>
            <a:lvl3pPr marL="0" indent="914428">
              <a:spcBef>
                <a:spcPts val="499"/>
              </a:spcBef>
              <a:buSzTx/>
              <a:buFontTx/>
              <a:buNone/>
              <a:defRPr sz="2399" b="1"/>
            </a:lvl3pPr>
            <a:lvl4pPr marL="0" indent="1371641">
              <a:spcBef>
                <a:spcPts val="499"/>
              </a:spcBef>
              <a:buSzTx/>
              <a:buFontTx/>
              <a:buNone/>
              <a:defRPr sz="2399" b="1"/>
            </a:lvl4pPr>
            <a:lvl5pPr marL="0" indent="1828856">
              <a:spcBef>
                <a:spcPts val="499"/>
              </a:spcBef>
              <a:buSzTx/>
              <a:buFontTx/>
              <a:buNone/>
              <a:defRPr sz="2399" b="1"/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 5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4645025" y="1535112"/>
            <a:ext cx="4041775" cy="639763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sz="2400" b="1"/>
            </a:lvl1pPr>
          </a:lstStyle>
          <a:p>
            <a:pPr marL="0" indent="0">
              <a:spcBef>
                <a:spcPts val="500"/>
              </a:spcBef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exte du titre"/>
          <p:cNvSpPr txBox="1">
            <a:spLocks noGrp="1"/>
          </p:cNvSpPr>
          <p:nvPr>
            <p:ph type="title"/>
          </p:nvPr>
        </p:nvSpPr>
        <p:spPr>
          <a:xfrm>
            <a:off x="457200" y="274640"/>
            <a:ext cx="8229600" cy="1143001"/>
          </a:xfrm>
          <a:prstGeom prst="rect">
            <a:avLst/>
          </a:prstGeom>
        </p:spPr>
        <p:txBody>
          <a:bodyPr/>
          <a:lstStyle/>
          <a:p>
            <a:r>
              <a:t>Texte du titre</a:t>
            </a:r>
          </a:p>
        </p:txBody>
      </p:sp>
      <p:sp>
        <p:nvSpPr>
          <p:cNvPr id="58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exte du titre"/>
          <p:cNvSpPr txBox="1">
            <a:spLocks noGrp="1"/>
          </p:cNvSpPr>
          <p:nvPr>
            <p:ph type="title"/>
          </p:nvPr>
        </p:nvSpPr>
        <p:spPr>
          <a:xfrm>
            <a:off x="457203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1999" b="1"/>
            </a:lvl1pPr>
          </a:lstStyle>
          <a:p>
            <a:r>
              <a:t>Texte du titre</a:t>
            </a:r>
          </a:p>
        </p:txBody>
      </p:sp>
      <p:sp>
        <p:nvSpPr>
          <p:cNvPr id="73" name="Texte niveau 1…"/>
          <p:cNvSpPr txBox="1">
            <a:spLocks noGrp="1"/>
          </p:cNvSpPr>
          <p:nvPr>
            <p:ph type="body" sz="quarter" idx="1"/>
          </p:nvPr>
        </p:nvSpPr>
        <p:spPr>
          <a:xfrm>
            <a:off x="3575051" y="273052"/>
            <a:ext cx="5111750" cy="5853113"/>
          </a:xfrm>
          <a:prstGeom prst="rect">
            <a:avLst/>
          </a:prstGeom>
        </p:spPr>
        <p:txBody>
          <a:bodyPr/>
          <a:lstStyle/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 5</a:t>
            </a:r>
          </a:p>
        </p:txBody>
      </p:sp>
      <p:sp>
        <p:nvSpPr>
          <p:cNvPr id="74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457199" y="1435102"/>
            <a:ext cx="3008315" cy="469106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/>
            </a:lvl1pPr>
          </a:lstStyle>
          <a:p>
            <a:pPr marL="0" indent="0">
              <a:spcBef>
                <a:spcPts val="300"/>
              </a:spcBef>
              <a:buSzTx/>
              <a:buFontTx/>
              <a:buNone/>
              <a:defRPr sz="1400"/>
            </a:pPr>
            <a:endParaRPr/>
          </a:p>
        </p:txBody>
      </p:sp>
      <p:sp>
        <p:nvSpPr>
          <p:cNvPr id="75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e du titre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1" cy="566738"/>
          </a:xfrm>
          <a:prstGeom prst="rect">
            <a:avLst/>
          </a:prstGeom>
        </p:spPr>
        <p:txBody>
          <a:bodyPr anchor="b"/>
          <a:lstStyle>
            <a:lvl1pPr algn="l">
              <a:defRPr sz="1999" b="1"/>
            </a:lvl1pPr>
          </a:lstStyle>
          <a:p>
            <a:r>
              <a:t>Texte du titre</a:t>
            </a:r>
          </a:p>
        </p:txBody>
      </p:sp>
      <p:sp>
        <p:nvSpPr>
          <p:cNvPr id="83" name="Picture Placeholder 2"/>
          <p:cNvSpPr>
            <a:spLocks noGrp="1"/>
          </p:cNvSpPr>
          <p:nvPr>
            <p:ph type="pic" sz="quarter" idx="21"/>
          </p:nvPr>
        </p:nvSpPr>
        <p:spPr>
          <a:xfrm>
            <a:off x="1792288" y="612775"/>
            <a:ext cx="5486401" cy="41148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Texte niveau 1…"/>
          <p:cNvSpPr txBox="1">
            <a:spLocks noGrp="1"/>
          </p:cNvSpPr>
          <p:nvPr>
            <p:ph type="body" sz="quarter" idx="1"/>
          </p:nvPr>
        </p:nvSpPr>
        <p:spPr>
          <a:xfrm>
            <a:off x="1792288" y="5367337"/>
            <a:ext cx="5486401" cy="80486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/>
            </a:lvl1pPr>
            <a:lvl2pPr marL="0" indent="457213">
              <a:spcBef>
                <a:spcPts val="300"/>
              </a:spcBef>
              <a:buSzTx/>
              <a:buFontTx/>
              <a:buNone/>
              <a:defRPr sz="1400"/>
            </a:lvl2pPr>
            <a:lvl3pPr marL="0" indent="914428">
              <a:spcBef>
                <a:spcPts val="300"/>
              </a:spcBef>
              <a:buSzTx/>
              <a:buFontTx/>
              <a:buNone/>
              <a:defRPr sz="1400"/>
            </a:lvl3pPr>
            <a:lvl4pPr marL="0" indent="1371641">
              <a:spcBef>
                <a:spcPts val="300"/>
              </a:spcBef>
              <a:buSzTx/>
              <a:buFontTx/>
              <a:buNone/>
              <a:defRPr sz="1400"/>
            </a:lvl4pPr>
            <a:lvl5pPr marL="0" indent="1828856">
              <a:spcBef>
                <a:spcPts val="300"/>
              </a:spcBef>
              <a:buSzTx/>
              <a:buFontTx/>
              <a:buNone/>
              <a:defRPr sz="1400"/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 5</a:t>
            </a:r>
          </a:p>
        </p:txBody>
      </p:sp>
      <p:sp>
        <p:nvSpPr>
          <p:cNvPr id="85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e du titre"/>
          <p:cNvSpPr txBox="1">
            <a:spLocks noGrp="1"/>
          </p:cNvSpPr>
          <p:nvPr>
            <p:ph type="title"/>
          </p:nvPr>
        </p:nvSpPr>
        <p:spPr>
          <a:xfrm>
            <a:off x="2223135" y="335903"/>
            <a:ext cx="40016430" cy="55018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Texte du titre</a:t>
            </a:r>
          </a:p>
        </p:txBody>
      </p:sp>
      <p:sp>
        <p:nvSpPr>
          <p:cNvPr id="3" name="Texte niveau 1…"/>
          <p:cNvSpPr txBox="1">
            <a:spLocks noGrp="1"/>
          </p:cNvSpPr>
          <p:nvPr>
            <p:ph type="body" idx="1"/>
          </p:nvPr>
        </p:nvSpPr>
        <p:spPr>
          <a:xfrm>
            <a:off x="2223135" y="5837766"/>
            <a:ext cx="40016430" cy="191812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45719" rIns="45719">
            <a:normAutofit/>
          </a:bodyPr>
          <a:lstStyle/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 5</a:t>
            </a:r>
          </a:p>
        </p:txBody>
      </p:sp>
      <p:sp>
        <p:nvSpPr>
          <p:cNvPr id="4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8411729" y="6400415"/>
            <a:ext cx="275073" cy="276999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ctr" defTabSz="91442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ctr" defTabSz="91442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ctr" defTabSz="91442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ctr" defTabSz="91442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ctr" defTabSz="91442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ctr" defTabSz="91442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ctr" defTabSz="91442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ctr" defTabSz="91442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ctr" defTabSz="91442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titleStyle>
    <p:bodyStyle>
      <a:lvl1pPr marL="342911" marR="0" indent="-342911" algn="l" defTabSz="914428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1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83795" marR="0" indent="-326582" algn="l" defTabSz="914428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1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19237" marR="0" indent="-304809" algn="l" defTabSz="914428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1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37412" marR="0" indent="-365771" algn="l" defTabSz="914428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1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94627" marR="0" indent="-365771" algn="l" defTabSz="914428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sz="3201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51840" marR="0" indent="-365771" algn="l" defTabSz="914428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1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109055" marR="0" indent="-365771" algn="l" defTabSz="914428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1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66268" marR="0" indent="-365771" algn="l" defTabSz="914428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1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23481" marR="0" indent="-365771" algn="l" defTabSz="914428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1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2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13" algn="r" defTabSz="91442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28" algn="r" defTabSz="91442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41" algn="r" defTabSz="91442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56" algn="r" defTabSz="91442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69" algn="r" defTabSz="91442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84" algn="r" defTabSz="91442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97" algn="r" defTabSz="91442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712" algn="r" defTabSz="91442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Freeform 3"/>
          <p:cNvSpPr/>
          <p:nvPr/>
        </p:nvSpPr>
        <p:spPr>
          <a:xfrm>
            <a:off x="3507310" y="4876662"/>
            <a:ext cx="6676515" cy="34309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018" y="0"/>
                </a:moveTo>
                <a:lnTo>
                  <a:pt x="17582" y="0"/>
                </a:lnTo>
                <a:cubicBezTo>
                  <a:pt x="18647" y="0"/>
                  <a:pt x="19669" y="824"/>
                  <a:pt x="20423" y="2290"/>
                </a:cubicBezTo>
                <a:cubicBezTo>
                  <a:pt x="21177" y="3757"/>
                  <a:pt x="21600" y="5746"/>
                  <a:pt x="21600" y="7820"/>
                </a:cubicBezTo>
                <a:lnTo>
                  <a:pt x="21600" y="13780"/>
                </a:lnTo>
                <a:cubicBezTo>
                  <a:pt x="21600" y="15854"/>
                  <a:pt x="21177" y="17843"/>
                  <a:pt x="20423" y="19310"/>
                </a:cubicBezTo>
                <a:cubicBezTo>
                  <a:pt x="19669" y="20776"/>
                  <a:pt x="18647" y="21600"/>
                  <a:pt x="17582" y="21600"/>
                </a:cubicBezTo>
                <a:lnTo>
                  <a:pt x="4018" y="21600"/>
                </a:lnTo>
                <a:cubicBezTo>
                  <a:pt x="2953" y="21600"/>
                  <a:pt x="1931" y="20776"/>
                  <a:pt x="1177" y="19310"/>
                </a:cubicBezTo>
                <a:cubicBezTo>
                  <a:pt x="423" y="17843"/>
                  <a:pt x="0" y="15854"/>
                  <a:pt x="0" y="13780"/>
                </a:cubicBezTo>
                <a:lnTo>
                  <a:pt x="0" y="7820"/>
                </a:lnTo>
                <a:cubicBezTo>
                  <a:pt x="0" y="5746"/>
                  <a:pt x="423" y="3757"/>
                  <a:pt x="1177" y="2290"/>
                </a:cubicBezTo>
                <a:cubicBezTo>
                  <a:pt x="1931" y="824"/>
                  <a:pt x="2953" y="0"/>
                  <a:pt x="4018" y="0"/>
                </a:cubicBezTo>
                <a:close/>
              </a:path>
            </a:pathLst>
          </a:custGeom>
          <a:solidFill>
            <a:srgbClr val="337958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95" name="TextBox 5"/>
          <p:cNvSpPr txBox="1"/>
          <p:nvPr/>
        </p:nvSpPr>
        <p:spPr>
          <a:xfrm>
            <a:off x="4294273" y="19044748"/>
            <a:ext cx="2158297" cy="21005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8400"/>
              </a:lnSpc>
              <a:defRPr sz="600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defRPr>
            </a:lvl1pPr>
          </a:lstStyle>
          <a:p>
            <a:r>
              <a:t>JEUDI</a:t>
            </a:r>
          </a:p>
        </p:txBody>
      </p:sp>
      <p:sp>
        <p:nvSpPr>
          <p:cNvPr id="96" name="TextBox 6"/>
          <p:cNvSpPr txBox="1"/>
          <p:nvPr/>
        </p:nvSpPr>
        <p:spPr>
          <a:xfrm>
            <a:off x="4109522" y="10571079"/>
            <a:ext cx="2535199" cy="21005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8400"/>
              </a:lnSpc>
              <a:defRPr sz="600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defRPr>
            </a:lvl1pPr>
          </a:lstStyle>
          <a:p>
            <a:r>
              <a:t>MARDI</a:t>
            </a:r>
          </a:p>
        </p:txBody>
      </p:sp>
      <p:sp>
        <p:nvSpPr>
          <p:cNvPr id="97" name="TextBox 7"/>
          <p:cNvSpPr txBox="1"/>
          <p:nvPr/>
        </p:nvSpPr>
        <p:spPr>
          <a:xfrm>
            <a:off x="3507310" y="23171836"/>
            <a:ext cx="3764899" cy="21005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8400"/>
              </a:lnSpc>
              <a:defRPr sz="600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defRPr>
            </a:lvl1pPr>
          </a:lstStyle>
          <a:p>
            <a:r>
              <a:t>VENDREDI</a:t>
            </a:r>
          </a:p>
        </p:txBody>
      </p:sp>
      <p:sp>
        <p:nvSpPr>
          <p:cNvPr id="98" name="TextBox 8"/>
          <p:cNvSpPr txBox="1"/>
          <p:nvPr/>
        </p:nvSpPr>
        <p:spPr>
          <a:xfrm>
            <a:off x="3459315" y="15109161"/>
            <a:ext cx="3860889" cy="21005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8400"/>
              </a:lnSpc>
              <a:defRPr sz="600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defRPr>
            </a:lvl1pPr>
          </a:lstStyle>
          <a:p>
            <a:r>
              <a:t>MERCREDI</a:t>
            </a:r>
          </a:p>
        </p:txBody>
      </p:sp>
      <p:sp>
        <p:nvSpPr>
          <p:cNvPr id="99" name="Freeform 10"/>
          <p:cNvSpPr/>
          <p:nvPr/>
        </p:nvSpPr>
        <p:spPr>
          <a:xfrm>
            <a:off x="4510481" y="4876662"/>
            <a:ext cx="6891905" cy="34309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771" y="0"/>
                </a:moveTo>
                <a:lnTo>
                  <a:pt x="17829" y="0"/>
                </a:lnTo>
                <a:cubicBezTo>
                  <a:pt x="18829" y="0"/>
                  <a:pt x="19788" y="798"/>
                  <a:pt x="20495" y="2219"/>
                </a:cubicBezTo>
                <a:cubicBezTo>
                  <a:pt x="21203" y="3639"/>
                  <a:pt x="21600" y="5566"/>
                  <a:pt x="21600" y="7575"/>
                </a:cubicBezTo>
                <a:lnTo>
                  <a:pt x="21600" y="14025"/>
                </a:lnTo>
                <a:cubicBezTo>
                  <a:pt x="21600" y="16034"/>
                  <a:pt x="21203" y="17961"/>
                  <a:pt x="20495" y="19381"/>
                </a:cubicBezTo>
                <a:cubicBezTo>
                  <a:pt x="19788" y="20802"/>
                  <a:pt x="18829" y="21600"/>
                  <a:pt x="17829" y="21600"/>
                </a:cubicBezTo>
                <a:lnTo>
                  <a:pt x="3771" y="21600"/>
                </a:lnTo>
                <a:cubicBezTo>
                  <a:pt x="2771" y="21600"/>
                  <a:pt x="1812" y="20802"/>
                  <a:pt x="1105" y="19381"/>
                </a:cubicBezTo>
                <a:cubicBezTo>
                  <a:pt x="397" y="17961"/>
                  <a:pt x="0" y="16034"/>
                  <a:pt x="0" y="14025"/>
                </a:cubicBezTo>
                <a:lnTo>
                  <a:pt x="0" y="7575"/>
                </a:lnTo>
                <a:cubicBezTo>
                  <a:pt x="0" y="5566"/>
                  <a:pt x="397" y="3639"/>
                  <a:pt x="1105" y="2219"/>
                </a:cubicBezTo>
                <a:cubicBezTo>
                  <a:pt x="1812" y="798"/>
                  <a:pt x="2771" y="0"/>
                  <a:pt x="3771" y="0"/>
                </a:cubicBezTo>
                <a:close/>
              </a:path>
            </a:pathLst>
          </a:custGeom>
          <a:solidFill>
            <a:srgbClr val="337958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00" name="Freeform 13"/>
          <p:cNvSpPr/>
          <p:nvPr/>
        </p:nvSpPr>
        <p:spPr>
          <a:xfrm>
            <a:off x="3507310" y="8774717"/>
            <a:ext cx="6676515" cy="34309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018" y="0"/>
                </a:moveTo>
                <a:lnTo>
                  <a:pt x="17582" y="0"/>
                </a:lnTo>
                <a:cubicBezTo>
                  <a:pt x="18647" y="0"/>
                  <a:pt x="19669" y="824"/>
                  <a:pt x="20423" y="2290"/>
                </a:cubicBezTo>
                <a:cubicBezTo>
                  <a:pt x="21177" y="3757"/>
                  <a:pt x="21600" y="5746"/>
                  <a:pt x="21600" y="7820"/>
                </a:cubicBezTo>
                <a:lnTo>
                  <a:pt x="21600" y="13780"/>
                </a:lnTo>
                <a:cubicBezTo>
                  <a:pt x="21600" y="15854"/>
                  <a:pt x="21177" y="17843"/>
                  <a:pt x="20423" y="19310"/>
                </a:cubicBezTo>
                <a:cubicBezTo>
                  <a:pt x="19669" y="20776"/>
                  <a:pt x="18647" y="21600"/>
                  <a:pt x="17582" y="21600"/>
                </a:cubicBezTo>
                <a:lnTo>
                  <a:pt x="4018" y="21600"/>
                </a:lnTo>
                <a:cubicBezTo>
                  <a:pt x="2953" y="21600"/>
                  <a:pt x="1931" y="20776"/>
                  <a:pt x="1177" y="19310"/>
                </a:cubicBezTo>
                <a:cubicBezTo>
                  <a:pt x="423" y="17843"/>
                  <a:pt x="0" y="15854"/>
                  <a:pt x="0" y="13780"/>
                </a:cubicBezTo>
                <a:lnTo>
                  <a:pt x="0" y="7820"/>
                </a:lnTo>
                <a:cubicBezTo>
                  <a:pt x="0" y="5746"/>
                  <a:pt x="423" y="3757"/>
                  <a:pt x="1177" y="2290"/>
                </a:cubicBezTo>
                <a:cubicBezTo>
                  <a:pt x="1931" y="824"/>
                  <a:pt x="2953" y="0"/>
                  <a:pt x="4018" y="0"/>
                </a:cubicBezTo>
                <a:close/>
              </a:path>
            </a:pathLst>
          </a:custGeom>
          <a:solidFill>
            <a:srgbClr val="337958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01" name="Freeform 16"/>
          <p:cNvSpPr/>
          <p:nvPr/>
        </p:nvSpPr>
        <p:spPr>
          <a:xfrm>
            <a:off x="4510481" y="8774717"/>
            <a:ext cx="6891905" cy="34309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771" y="0"/>
                </a:moveTo>
                <a:lnTo>
                  <a:pt x="17829" y="0"/>
                </a:lnTo>
                <a:cubicBezTo>
                  <a:pt x="18829" y="0"/>
                  <a:pt x="19788" y="798"/>
                  <a:pt x="20495" y="2219"/>
                </a:cubicBezTo>
                <a:cubicBezTo>
                  <a:pt x="21203" y="3639"/>
                  <a:pt x="21600" y="5566"/>
                  <a:pt x="21600" y="7575"/>
                </a:cubicBezTo>
                <a:lnTo>
                  <a:pt x="21600" y="14025"/>
                </a:lnTo>
                <a:cubicBezTo>
                  <a:pt x="21600" y="16034"/>
                  <a:pt x="21203" y="17961"/>
                  <a:pt x="20495" y="19381"/>
                </a:cubicBezTo>
                <a:cubicBezTo>
                  <a:pt x="19788" y="20802"/>
                  <a:pt x="18829" y="21600"/>
                  <a:pt x="17829" y="21600"/>
                </a:cubicBezTo>
                <a:lnTo>
                  <a:pt x="3771" y="21600"/>
                </a:lnTo>
                <a:cubicBezTo>
                  <a:pt x="2771" y="21600"/>
                  <a:pt x="1812" y="20802"/>
                  <a:pt x="1105" y="19381"/>
                </a:cubicBezTo>
                <a:cubicBezTo>
                  <a:pt x="397" y="17961"/>
                  <a:pt x="0" y="16034"/>
                  <a:pt x="0" y="14025"/>
                </a:cubicBezTo>
                <a:lnTo>
                  <a:pt x="0" y="7575"/>
                </a:lnTo>
                <a:cubicBezTo>
                  <a:pt x="0" y="5566"/>
                  <a:pt x="397" y="3639"/>
                  <a:pt x="1105" y="2219"/>
                </a:cubicBezTo>
                <a:cubicBezTo>
                  <a:pt x="1812" y="798"/>
                  <a:pt x="2771" y="0"/>
                  <a:pt x="3771" y="0"/>
                </a:cubicBezTo>
                <a:close/>
              </a:path>
            </a:pathLst>
          </a:custGeom>
          <a:solidFill>
            <a:srgbClr val="337958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02" name="Freeform 19"/>
          <p:cNvSpPr/>
          <p:nvPr/>
        </p:nvSpPr>
        <p:spPr>
          <a:xfrm>
            <a:off x="3507310" y="12789472"/>
            <a:ext cx="6676515" cy="34309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018" y="0"/>
                </a:moveTo>
                <a:lnTo>
                  <a:pt x="17582" y="0"/>
                </a:lnTo>
                <a:cubicBezTo>
                  <a:pt x="18647" y="0"/>
                  <a:pt x="19669" y="824"/>
                  <a:pt x="20423" y="2290"/>
                </a:cubicBezTo>
                <a:cubicBezTo>
                  <a:pt x="21177" y="3757"/>
                  <a:pt x="21600" y="5746"/>
                  <a:pt x="21600" y="7820"/>
                </a:cubicBezTo>
                <a:lnTo>
                  <a:pt x="21600" y="13780"/>
                </a:lnTo>
                <a:cubicBezTo>
                  <a:pt x="21600" y="15854"/>
                  <a:pt x="21177" y="17843"/>
                  <a:pt x="20423" y="19310"/>
                </a:cubicBezTo>
                <a:cubicBezTo>
                  <a:pt x="19669" y="20776"/>
                  <a:pt x="18647" y="21600"/>
                  <a:pt x="17582" y="21600"/>
                </a:cubicBezTo>
                <a:lnTo>
                  <a:pt x="4018" y="21600"/>
                </a:lnTo>
                <a:cubicBezTo>
                  <a:pt x="2953" y="21600"/>
                  <a:pt x="1931" y="20776"/>
                  <a:pt x="1177" y="19310"/>
                </a:cubicBezTo>
                <a:cubicBezTo>
                  <a:pt x="423" y="17843"/>
                  <a:pt x="0" y="15854"/>
                  <a:pt x="0" y="13780"/>
                </a:cubicBezTo>
                <a:lnTo>
                  <a:pt x="0" y="7820"/>
                </a:lnTo>
                <a:cubicBezTo>
                  <a:pt x="0" y="5746"/>
                  <a:pt x="423" y="3757"/>
                  <a:pt x="1177" y="2290"/>
                </a:cubicBezTo>
                <a:cubicBezTo>
                  <a:pt x="1931" y="824"/>
                  <a:pt x="2953" y="0"/>
                  <a:pt x="4018" y="0"/>
                </a:cubicBezTo>
                <a:close/>
              </a:path>
            </a:pathLst>
          </a:custGeom>
          <a:solidFill>
            <a:srgbClr val="337958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03" name="Freeform 22"/>
          <p:cNvSpPr/>
          <p:nvPr/>
        </p:nvSpPr>
        <p:spPr>
          <a:xfrm>
            <a:off x="4510481" y="12789472"/>
            <a:ext cx="6891905" cy="34309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771" y="0"/>
                </a:moveTo>
                <a:lnTo>
                  <a:pt x="17829" y="0"/>
                </a:lnTo>
                <a:cubicBezTo>
                  <a:pt x="18829" y="0"/>
                  <a:pt x="19788" y="798"/>
                  <a:pt x="20495" y="2219"/>
                </a:cubicBezTo>
                <a:cubicBezTo>
                  <a:pt x="21203" y="3639"/>
                  <a:pt x="21600" y="5566"/>
                  <a:pt x="21600" y="7575"/>
                </a:cubicBezTo>
                <a:lnTo>
                  <a:pt x="21600" y="14025"/>
                </a:lnTo>
                <a:cubicBezTo>
                  <a:pt x="21600" y="16034"/>
                  <a:pt x="21203" y="17961"/>
                  <a:pt x="20495" y="19381"/>
                </a:cubicBezTo>
                <a:cubicBezTo>
                  <a:pt x="19788" y="20802"/>
                  <a:pt x="18829" y="21600"/>
                  <a:pt x="17829" y="21600"/>
                </a:cubicBezTo>
                <a:lnTo>
                  <a:pt x="3771" y="21600"/>
                </a:lnTo>
                <a:cubicBezTo>
                  <a:pt x="2771" y="21600"/>
                  <a:pt x="1812" y="20802"/>
                  <a:pt x="1105" y="19381"/>
                </a:cubicBezTo>
                <a:cubicBezTo>
                  <a:pt x="397" y="17961"/>
                  <a:pt x="0" y="16034"/>
                  <a:pt x="0" y="14025"/>
                </a:cubicBezTo>
                <a:lnTo>
                  <a:pt x="0" y="7575"/>
                </a:lnTo>
                <a:cubicBezTo>
                  <a:pt x="0" y="5566"/>
                  <a:pt x="397" y="3639"/>
                  <a:pt x="1105" y="2219"/>
                </a:cubicBezTo>
                <a:cubicBezTo>
                  <a:pt x="1812" y="798"/>
                  <a:pt x="2771" y="0"/>
                  <a:pt x="3771" y="0"/>
                </a:cubicBezTo>
                <a:close/>
              </a:path>
            </a:pathLst>
          </a:custGeom>
          <a:solidFill>
            <a:srgbClr val="337958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04" name="Freeform 25"/>
          <p:cNvSpPr/>
          <p:nvPr/>
        </p:nvSpPr>
        <p:spPr>
          <a:xfrm>
            <a:off x="3507310" y="16625862"/>
            <a:ext cx="6891903" cy="34309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771" y="0"/>
                </a:moveTo>
                <a:lnTo>
                  <a:pt x="17829" y="0"/>
                </a:lnTo>
                <a:cubicBezTo>
                  <a:pt x="18829" y="0"/>
                  <a:pt x="19788" y="798"/>
                  <a:pt x="20495" y="2219"/>
                </a:cubicBezTo>
                <a:cubicBezTo>
                  <a:pt x="21203" y="3639"/>
                  <a:pt x="21600" y="5566"/>
                  <a:pt x="21600" y="7575"/>
                </a:cubicBezTo>
                <a:lnTo>
                  <a:pt x="21600" y="14025"/>
                </a:lnTo>
                <a:cubicBezTo>
                  <a:pt x="21600" y="16034"/>
                  <a:pt x="21203" y="17961"/>
                  <a:pt x="20495" y="19381"/>
                </a:cubicBezTo>
                <a:cubicBezTo>
                  <a:pt x="19788" y="20802"/>
                  <a:pt x="18829" y="21600"/>
                  <a:pt x="17829" y="21600"/>
                </a:cubicBezTo>
                <a:lnTo>
                  <a:pt x="3771" y="21600"/>
                </a:lnTo>
                <a:cubicBezTo>
                  <a:pt x="2771" y="21600"/>
                  <a:pt x="1812" y="20802"/>
                  <a:pt x="1105" y="19381"/>
                </a:cubicBezTo>
                <a:cubicBezTo>
                  <a:pt x="397" y="17961"/>
                  <a:pt x="0" y="16034"/>
                  <a:pt x="0" y="14025"/>
                </a:cubicBezTo>
                <a:lnTo>
                  <a:pt x="0" y="7575"/>
                </a:lnTo>
                <a:cubicBezTo>
                  <a:pt x="0" y="5566"/>
                  <a:pt x="397" y="3639"/>
                  <a:pt x="1105" y="2219"/>
                </a:cubicBezTo>
                <a:cubicBezTo>
                  <a:pt x="1812" y="798"/>
                  <a:pt x="2771" y="0"/>
                  <a:pt x="3771" y="0"/>
                </a:cubicBezTo>
                <a:close/>
              </a:path>
            </a:pathLst>
          </a:custGeom>
          <a:solidFill>
            <a:srgbClr val="337958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05" name="Freeform 28"/>
          <p:cNvSpPr/>
          <p:nvPr/>
        </p:nvSpPr>
        <p:spPr>
          <a:xfrm>
            <a:off x="4725867" y="16625862"/>
            <a:ext cx="6676517" cy="34309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018" y="0"/>
                </a:moveTo>
                <a:lnTo>
                  <a:pt x="17582" y="0"/>
                </a:lnTo>
                <a:cubicBezTo>
                  <a:pt x="18647" y="0"/>
                  <a:pt x="19669" y="824"/>
                  <a:pt x="20423" y="2290"/>
                </a:cubicBezTo>
                <a:cubicBezTo>
                  <a:pt x="21177" y="3757"/>
                  <a:pt x="21600" y="5746"/>
                  <a:pt x="21600" y="7820"/>
                </a:cubicBezTo>
                <a:lnTo>
                  <a:pt x="21600" y="13780"/>
                </a:lnTo>
                <a:cubicBezTo>
                  <a:pt x="21600" y="15854"/>
                  <a:pt x="21177" y="17843"/>
                  <a:pt x="20423" y="19310"/>
                </a:cubicBezTo>
                <a:cubicBezTo>
                  <a:pt x="19669" y="20776"/>
                  <a:pt x="18647" y="21600"/>
                  <a:pt x="17582" y="21600"/>
                </a:cubicBezTo>
                <a:lnTo>
                  <a:pt x="4018" y="21600"/>
                </a:lnTo>
                <a:cubicBezTo>
                  <a:pt x="2953" y="21600"/>
                  <a:pt x="1931" y="20776"/>
                  <a:pt x="1177" y="19310"/>
                </a:cubicBezTo>
                <a:cubicBezTo>
                  <a:pt x="423" y="17843"/>
                  <a:pt x="0" y="15854"/>
                  <a:pt x="0" y="13780"/>
                </a:cubicBezTo>
                <a:lnTo>
                  <a:pt x="0" y="7820"/>
                </a:lnTo>
                <a:cubicBezTo>
                  <a:pt x="0" y="5746"/>
                  <a:pt x="423" y="3757"/>
                  <a:pt x="1177" y="2290"/>
                </a:cubicBezTo>
                <a:cubicBezTo>
                  <a:pt x="1931" y="824"/>
                  <a:pt x="2953" y="0"/>
                  <a:pt x="4018" y="0"/>
                </a:cubicBezTo>
                <a:close/>
              </a:path>
            </a:pathLst>
          </a:custGeom>
          <a:solidFill>
            <a:srgbClr val="337958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06" name="Freeform 31"/>
          <p:cNvSpPr/>
          <p:nvPr/>
        </p:nvSpPr>
        <p:spPr>
          <a:xfrm>
            <a:off x="4725867" y="20637159"/>
            <a:ext cx="6676517" cy="34309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018" y="0"/>
                </a:moveTo>
                <a:lnTo>
                  <a:pt x="17582" y="0"/>
                </a:lnTo>
                <a:cubicBezTo>
                  <a:pt x="18647" y="0"/>
                  <a:pt x="19669" y="824"/>
                  <a:pt x="20423" y="2290"/>
                </a:cubicBezTo>
                <a:cubicBezTo>
                  <a:pt x="21177" y="3757"/>
                  <a:pt x="21600" y="5746"/>
                  <a:pt x="21600" y="7820"/>
                </a:cubicBezTo>
                <a:lnTo>
                  <a:pt x="21600" y="13780"/>
                </a:lnTo>
                <a:cubicBezTo>
                  <a:pt x="21600" y="15854"/>
                  <a:pt x="21177" y="17843"/>
                  <a:pt x="20423" y="19310"/>
                </a:cubicBezTo>
                <a:cubicBezTo>
                  <a:pt x="19669" y="20776"/>
                  <a:pt x="18647" y="21600"/>
                  <a:pt x="17582" y="21600"/>
                </a:cubicBezTo>
                <a:lnTo>
                  <a:pt x="4018" y="21600"/>
                </a:lnTo>
                <a:cubicBezTo>
                  <a:pt x="2953" y="21600"/>
                  <a:pt x="1931" y="20776"/>
                  <a:pt x="1177" y="19310"/>
                </a:cubicBezTo>
                <a:cubicBezTo>
                  <a:pt x="423" y="17843"/>
                  <a:pt x="0" y="15854"/>
                  <a:pt x="0" y="13780"/>
                </a:cubicBezTo>
                <a:lnTo>
                  <a:pt x="0" y="7820"/>
                </a:lnTo>
                <a:cubicBezTo>
                  <a:pt x="0" y="5746"/>
                  <a:pt x="423" y="3757"/>
                  <a:pt x="1177" y="2290"/>
                </a:cubicBezTo>
                <a:cubicBezTo>
                  <a:pt x="1931" y="824"/>
                  <a:pt x="2953" y="0"/>
                  <a:pt x="4018" y="0"/>
                </a:cubicBezTo>
                <a:close/>
              </a:path>
            </a:pathLst>
          </a:custGeom>
          <a:solidFill>
            <a:srgbClr val="337958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07" name="Freeform 34"/>
          <p:cNvSpPr/>
          <p:nvPr/>
        </p:nvSpPr>
        <p:spPr>
          <a:xfrm>
            <a:off x="3507310" y="20637159"/>
            <a:ext cx="6891903" cy="34309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771" y="0"/>
                </a:moveTo>
                <a:lnTo>
                  <a:pt x="17829" y="0"/>
                </a:lnTo>
                <a:cubicBezTo>
                  <a:pt x="18829" y="0"/>
                  <a:pt x="19788" y="798"/>
                  <a:pt x="20495" y="2219"/>
                </a:cubicBezTo>
                <a:cubicBezTo>
                  <a:pt x="21203" y="3639"/>
                  <a:pt x="21600" y="5566"/>
                  <a:pt x="21600" y="7575"/>
                </a:cubicBezTo>
                <a:lnTo>
                  <a:pt x="21600" y="14025"/>
                </a:lnTo>
                <a:cubicBezTo>
                  <a:pt x="21600" y="16034"/>
                  <a:pt x="21203" y="17961"/>
                  <a:pt x="20495" y="19381"/>
                </a:cubicBezTo>
                <a:cubicBezTo>
                  <a:pt x="19788" y="20802"/>
                  <a:pt x="18829" y="21600"/>
                  <a:pt x="17829" y="21600"/>
                </a:cubicBezTo>
                <a:lnTo>
                  <a:pt x="3771" y="21600"/>
                </a:lnTo>
                <a:cubicBezTo>
                  <a:pt x="2771" y="21600"/>
                  <a:pt x="1812" y="20802"/>
                  <a:pt x="1105" y="19381"/>
                </a:cubicBezTo>
                <a:cubicBezTo>
                  <a:pt x="397" y="17961"/>
                  <a:pt x="0" y="16034"/>
                  <a:pt x="0" y="14025"/>
                </a:cubicBezTo>
                <a:lnTo>
                  <a:pt x="0" y="7575"/>
                </a:lnTo>
                <a:cubicBezTo>
                  <a:pt x="0" y="5566"/>
                  <a:pt x="397" y="3639"/>
                  <a:pt x="1105" y="2219"/>
                </a:cubicBezTo>
                <a:cubicBezTo>
                  <a:pt x="1812" y="798"/>
                  <a:pt x="2771" y="0"/>
                  <a:pt x="3771" y="0"/>
                </a:cubicBezTo>
                <a:close/>
              </a:path>
            </a:pathLst>
          </a:custGeom>
          <a:solidFill>
            <a:srgbClr val="337958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08" name="Freeform 37"/>
          <p:cNvSpPr/>
          <p:nvPr/>
        </p:nvSpPr>
        <p:spPr>
          <a:xfrm>
            <a:off x="11746617" y="4659678"/>
            <a:ext cx="27644774" cy="196400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34" y="0"/>
                </a:moveTo>
                <a:lnTo>
                  <a:pt x="21366" y="0"/>
                </a:lnTo>
                <a:cubicBezTo>
                  <a:pt x="21428" y="0"/>
                  <a:pt x="21487" y="35"/>
                  <a:pt x="21531" y="97"/>
                </a:cubicBezTo>
                <a:cubicBezTo>
                  <a:pt x="21575" y="158"/>
                  <a:pt x="21600" y="242"/>
                  <a:pt x="21600" y="330"/>
                </a:cubicBezTo>
                <a:lnTo>
                  <a:pt x="21600" y="21270"/>
                </a:lnTo>
                <a:cubicBezTo>
                  <a:pt x="21600" y="21452"/>
                  <a:pt x="21495" y="21600"/>
                  <a:pt x="21366" y="21600"/>
                </a:cubicBezTo>
                <a:lnTo>
                  <a:pt x="234" y="21600"/>
                </a:lnTo>
                <a:cubicBezTo>
                  <a:pt x="172" y="21600"/>
                  <a:pt x="113" y="21565"/>
                  <a:pt x="69" y="21503"/>
                </a:cubicBezTo>
                <a:cubicBezTo>
                  <a:pt x="25" y="21442"/>
                  <a:pt x="0" y="21358"/>
                  <a:pt x="0" y="21270"/>
                </a:cubicBezTo>
                <a:lnTo>
                  <a:pt x="0" y="330"/>
                </a:lnTo>
                <a:cubicBezTo>
                  <a:pt x="0" y="148"/>
                  <a:pt x="105" y="0"/>
                  <a:pt x="234" y="0"/>
                </a:cubicBezTo>
                <a:close/>
              </a:path>
            </a:pathLst>
          </a:custGeom>
          <a:solidFill>
            <a:srgbClr val="E8E6E0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09" name="TextBox 39"/>
          <p:cNvSpPr txBox="1"/>
          <p:nvPr/>
        </p:nvSpPr>
        <p:spPr>
          <a:xfrm>
            <a:off x="12659613" y="8789393"/>
            <a:ext cx="19273879" cy="29129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7701"/>
              </a:lnSpc>
              <a:defRPr sz="5500">
                <a:latin typeface="Poppins"/>
                <a:ea typeface="Poppins"/>
                <a:cs typeface="Poppins"/>
                <a:sym typeface="Poppins"/>
              </a:defRPr>
            </a:pPr>
            <a:r>
              <a:rPr lang="fr-CA" sz="5500" dirty="0"/>
              <a:t>Quésadillas au bœuf.</a:t>
            </a:r>
          </a:p>
          <a:p>
            <a:pPr>
              <a:lnSpc>
                <a:spcPts val="7701"/>
              </a:lnSpc>
              <a:defRPr sz="5500">
                <a:latin typeface="Poppins"/>
                <a:ea typeface="Poppins"/>
                <a:cs typeface="Poppins"/>
                <a:sym typeface="Poppins"/>
              </a:defRPr>
            </a:pPr>
            <a:r>
              <a:rPr lang="fr-CA" sz="5500" dirty="0"/>
              <a:t>Poitrine de poulet sauce rosée avec penne de blé.</a:t>
            </a:r>
          </a:p>
          <a:p>
            <a:pPr>
              <a:lnSpc>
                <a:spcPts val="7701"/>
              </a:lnSpc>
              <a:defRPr sz="5500">
                <a:latin typeface="Poppins"/>
                <a:ea typeface="Poppins"/>
                <a:cs typeface="Poppins"/>
                <a:sym typeface="Poppins"/>
              </a:defRPr>
            </a:pPr>
            <a:r>
              <a:rPr lang="fr-CA" sz="5500" dirty="0"/>
              <a:t>Bagel saumon fumée.</a:t>
            </a:r>
          </a:p>
        </p:txBody>
      </p:sp>
      <p:sp>
        <p:nvSpPr>
          <p:cNvPr id="110" name="TextBox 40"/>
          <p:cNvSpPr txBox="1"/>
          <p:nvPr/>
        </p:nvSpPr>
        <p:spPr>
          <a:xfrm>
            <a:off x="12659613" y="20693854"/>
            <a:ext cx="19721757" cy="29129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7701"/>
              </a:lnSpc>
              <a:defRPr sz="5500">
                <a:latin typeface="Poppins"/>
                <a:ea typeface="Poppins"/>
                <a:cs typeface="Poppins"/>
                <a:sym typeface="Poppins"/>
              </a:defRPr>
            </a:pPr>
            <a:r>
              <a:rPr lang="fr-CA" sz="5500"/>
              <a:t>Spécialité du chef viande</a:t>
            </a:r>
          </a:p>
          <a:p>
            <a:pPr>
              <a:lnSpc>
                <a:spcPts val="7701"/>
              </a:lnSpc>
              <a:defRPr sz="5500">
                <a:latin typeface="Poppins"/>
                <a:ea typeface="Poppins"/>
                <a:cs typeface="Poppins"/>
                <a:sym typeface="Poppins"/>
              </a:defRPr>
            </a:pPr>
            <a:r>
              <a:rPr lang="fr-CA" sz="5500"/>
              <a:t>Spécialité du chef végé</a:t>
            </a:r>
          </a:p>
          <a:p>
            <a:pPr>
              <a:lnSpc>
                <a:spcPts val="7701"/>
              </a:lnSpc>
              <a:defRPr sz="5500">
                <a:latin typeface="Poppins"/>
                <a:ea typeface="Poppins"/>
                <a:cs typeface="Poppins"/>
                <a:sym typeface="Poppins"/>
              </a:defRPr>
            </a:pPr>
            <a:r>
              <a:rPr lang="fr-CA" sz="5500"/>
              <a:t>Sandwichs du jour </a:t>
            </a:r>
            <a:endParaRPr sz="5500"/>
          </a:p>
        </p:txBody>
      </p:sp>
      <p:sp>
        <p:nvSpPr>
          <p:cNvPr id="111" name="TextBox 41"/>
          <p:cNvSpPr txBox="1"/>
          <p:nvPr/>
        </p:nvSpPr>
        <p:spPr>
          <a:xfrm>
            <a:off x="12659614" y="12645382"/>
            <a:ext cx="23666687" cy="29129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7701"/>
              </a:lnSpc>
              <a:defRPr sz="5500">
                <a:latin typeface="Poppins"/>
                <a:ea typeface="Poppins"/>
                <a:cs typeface="Poppins"/>
                <a:sym typeface="Poppins"/>
              </a:defRPr>
            </a:pPr>
            <a:r>
              <a:rPr lang="fr-CA" sz="5500" dirty="0" err="1"/>
              <a:t>Poké</a:t>
            </a:r>
            <a:r>
              <a:rPr lang="fr-CA" sz="5500" dirty="0"/>
              <a:t> bowl viande.</a:t>
            </a:r>
          </a:p>
          <a:p>
            <a:pPr>
              <a:lnSpc>
                <a:spcPts val="7701"/>
              </a:lnSpc>
              <a:defRPr sz="5500">
                <a:latin typeface="Poppins"/>
                <a:ea typeface="Poppins"/>
                <a:cs typeface="Poppins"/>
                <a:sym typeface="Poppins"/>
              </a:defRPr>
            </a:pPr>
            <a:r>
              <a:rPr lang="fr-CA" sz="5500" dirty="0" err="1"/>
              <a:t>Poké</a:t>
            </a:r>
            <a:r>
              <a:rPr lang="fr-CA" sz="5500" dirty="0"/>
              <a:t> bowl végé.</a:t>
            </a:r>
          </a:p>
          <a:p>
            <a:pPr>
              <a:lnSpc>
                <a:spcPts val="7701"/>
              </a:lnSpc>
              <a:defRPr sz="5500">
                <a:latin typeface="Poppins"/>
                <a:ea typeface="Poppins"/>
                <a:cs typeface="Poppins"/>
                <a:sym typeface="Poppins"/>
              </a:defRPr>
            </a:pPr>
            <a:r>
              <a:rPr lang="fr-CA" sz="5500" dirty="0" err="1"/>
              <a:t>Croissandwichs</a:t>
            </a:r>
            <a:r>
              <a:rPr lang="fr-CA" sz="5500" dirty="0"/>
              <a:t> au poulet.</a:t>
            </a:r>
          </a:p>
        </p:txBody>
      </p:sp>
      <p:sp>
        <p:nvSpPr>
          <p:cNvPr id="112" name="TextBox 42"/>
          <p:cNvSpPr txBox="1"/>
          <p:nvPr/>
        </p:nvSpPr>
        <p:spPr>
          <a:xfrm>
            <a:off x="12659612" y="16530123"/>
            <a:ext cx="20284497" cy="29130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7701"/>
              </a:lnSpc>
              <a:defRPr sz="5500">
                <a:latin typeface="Poppins"/>
                <a:ea typeface="Poppins"/>
                <a:cs typeface="Poppins"/>
                <a:sym typeface="Poppins"/>
              </a:defRPr>
            </a:pPr>
            <a:r>
              <a:rPr lang="fr-CA" sz="5500" dirty="0"/>
              <a:t>Boulettes de viande avec purée de patates et légumes.</a:t>
            </a:r>
          </a:p>
          <a:p>
            <a:pPr>
              <a:lnSpc>
                <a:spcPts val="7701"/>
              </a:lnSpc>
              <a:defRPr sz="5500">
                <a:latin typeface="Poppins"/>
                <a:ea typeface="Poppins"/>
                <a:cs typeface="Poppins"/>
                <a:sym typeface="Poppins"/>
              </a:defRPr>
            </a:pPr>
            <a:r>
              <a:rPr lang="fr-CA" sz="5500" dirty="0"/>
              <a:t>Assiettes cabane </a:t>
            </a:r>
            <a:r>
              <a:rPr lang="fr-CA" sz="5500"/>
              <a:t>a sucre.</a:t>
            </a:r>
            <a:endParaRPr lang="fr-CA" sz="5500" dirty="0"/>
          </a:p>
          <a:p>
            <a:pPr>
              <a:lnSpc>
                <a:spcPts val="7701"/>
              </a:lnSpc>
              <a:defRPr sz="5500">
                <a:latin typeface="Poppins"/>
                <a:ea typeface="Poppins"/>
                <a:cs typeface="Poppins"/>
                <a:sym typeface="Poppins"/>
              </a:defRPr>
            </a:pPr>
            <a:r>
              <a:rPr lang="fr-CA" sz="5500" dirty="0"/>
              <a:t>Wrap au poulet avec patates ou crudités.</a:t>
            </a:r>
          </a:p>
        </p:txBody>
      </p:sp>
      <p:sp>
        <p:nvSpPr>
          <p:cNvPr id="113" name="TextBox 43"/>
          <p:cNvSpPr txBox="1"/>
          <p:nvPr/>
        </p:nvSpPr>
        <p:spPr>
          <a:xfrm>
            <a:off x="12421179" y="4930167"/>
            <a:ext cx="23468674" cy="29129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ts val="7701"/>
              </a:lnSpc>
              <a:defRPr sz="5500">
                <a:latin typeface="Poppins"/>
                <a:ea typeface="Poppins"/>
                <a:cs typeface="Poppins"/>
                <a:sym typeface="Poppins"/>
              </a:defRPr>
            </a:pPr>
            <a:endParaRPr lang="fr-CA" sz="5500" dirty="0"/>
          </a:p>
          <a:p>
            <a:pPr>
              <a:lnSpc>
                <a:spcPts val="7701"/>
              </a:lnSpc>
              <a:defRPr sz="5500">
                <a:latin typeface="Poppins"/>
                <a:ea typeface="Poppins"/>
                <a:cs typeface="Poppins"/>
                <a:sym typeface="Poppins"/>
              </a:defRPr>
            </a:pPr>
            <a:endParaRPr lang="fr-CA" sz="5500" dirty="0"/>
          </a:p>
          <a:p>
            <a:pPr>
              <a:lnSpc>
                <a:spcPts val="7701"/>
              </a:lnSpc>
              <a:defRPr sz="5500">
                <a:latin typeface="Poppins"/>
                <a:ea typeface="Poppins"/>
                <a:cs typeface="Poppins"/>
                <a:sym typeface="Poppins"/>
              </a:defRPr>
            </a:pPr>
            <a:endParaRPr lang="fr-CA" sz="5500" dirty="0"/>
          </a:p>
        </p:txBody>
      </p:sp>
      <p:sp>
        <p:nvSpPr>
          <p:cNvPr id="114" name="TextBox 44"/>
          <p:cNvSpPr txBox="1"/>
          <p:nvPr/>
        </p:nvSpPr>
        <p:spPr>
          <a:xfrm>
            <a:off x="35889854" y="4816721"/>
            <a:ext cx="4340300" cy="33296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0" tIns="0" rIns="0" bIns="0">
            <a:spAutoFit/>
          </a:bodyPr>
          <a:lstStyle/>
          <a:p>
            <a:pPr algn="just">
              <a:lnSpc>
                <a:spcPts val="8801"/>
              </a:lnSpc>
              <a:defRPr sz="6300">
                <a:solidFill>
                  <a:srgbClr val="337958"/>
                </a:solidFill>
                <a:latin typeface="Poppins"/>
                <a:ea typeface="Poppins"/>
                <a:cs typeface="Poppins"/>
                <a:sym typeface="Poppins"/>
              </a:defRPr>
            </a:pPr>
            <a:r>
              <a:rPr sz="6300" dirty="0"/>
              <a:t> </a:t>
            </a:r>
          </a:p>
          <a:p>
            <a:pPr algn="just">
              <a:lnSpc>
                <a:spcPts val="8801"/>
              </a:lnSpc>
              <a:defRPr sz="6300">
                <a:solidFill>
                  <a:srgbClr val="337958"/>
                </a:solidFill>
                <a:latin typeface="Poppins"/>
                <a:ea typeface="Poppins"/>
                <a:cs typeface="Poppins"/>
                <a:sym typeface="Poppins"/>
              </a:defRPr>
            </a:pPr>
            <a:r>
              <a:rPr sz="6300" dirty="0"/>
              <a:t> </a:t>
            </a:r>
          </a:p>
          <a:p>
            <a:pPr algn="just">
              <a:lnSpc>
                <a:spcPts val="8801"/>
              </a:lnSpc>
              <a:defRPr sz="6300">
                <a:solidFill>
                  <a:srgbClr val="337958"/>
                </a:solidFill>
                <a:latin typeface="Poppins"/>
                <a:ea typeface="Poppins"/>
                <a:cs typeface="Poppins"/>
                <a:sym typeface="Poppins"/>
              </a:defRPr>
            </a:pPr>
            <a:endParaRPr sz="6300" dirty="0"/>
          </a:p>
        </p:txBody>
      </p:sp>
      <p:sp>
        <p:nvSpPr>
          <p:cNvPr id="115" name="TextBox 45"/>
          <p:cNvSpPr txBox="1"/>
          <p:nvPr/>
        </p:nvSpPr>
        <p:spPr>
          <a:xfrm>
            <a:off x="35889853" y="20738335"/>
            <a:ext cx="5110834" cy="31180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0" tIns="0" rIns="0" bIns="0">
            <a:spAutoFit/>
          </a:bodyPr>
          <a:lstStyle/>
          <a:p>
            <a:pPr algn="just">
              <a:lnSpc>
                <a:spcPts val="8200"/>
              </a:lnSpc>
              <a:defRPr sz="6300">
                <a:solidFill>
                  <a:srgbClr val="337958"/>
                </a:solidFill>
                <a:latin typeface="Poppins"/>
                <a:ea typeface="Poppins"/>
                <a:cs typeface="Poppins"/>
                <a:sym typeface="Poppins"/>
              </a:defRPr>
            </a:pPr>
            <a:r>
              <a:rPr lang="fr-CA" sz="6300" dirty="0"/>
              <a:t>9,45</a:t>
            </a:r>
            <a:r>
              <a:rPr sz="6300" dirty="0"/>
              <a:t> $ </a:t>
            </a:r>
          </a:p>
          <a:p>
            <a:pPr algn="just">
              <a:lnSpc>
                <a:spcPts val="8200"/>
              </a:lnSpc>
              <a:defRPr sz="6300">
                <a:solidFill>
                  <a:srgbClr val="337958"/>
                </a:solidFill>
                <a:latin typeface="Poppins"/>
                <a:ea typeface="Poppins"/>
                <a:cs typeface="Poppins"/>
                <a:sym typeface="Poppins"/>
              </a:defRPr>
            </a:pPr>
            <a:r>
              <a:rPr lang="fr-CA" sz="6300" dirty="0"/>
              <a:t>9,45  $ </a:t>
            </a:r>
          </a:p>
          <a:p>
            <a:pPr algn="just">
              <a:lnSpc>
                <a:spcPts val="8200"/>
              </a:lnSpc>
              <a:defRPr sz="6300">
                <a:solidFill>
                  <a:srgbClr val="337958"/>
                </a:solidFill>
                <a:latin typeface="Poppins"/>
                <a:ea typeface="Poppins"/>
                <a:cs typeface="Poppins"/>
                <a:sym typeface="Poppins"/>
              </a:defRPr>
            </a:pPr>
            <a:r>
              <a:rPr lang="fr-CA" sz="6300" dirty="0"/>
              <a:t>9,45</a:t>
            </a:r>
            <a:r>
              <a:rPr sz="6300" dirty="0"/>
              <a:t>  $</a:t>
            </a:r>
          </a:p>
        </p:txBody>
      </p:sp>
      <p:sp>
        <p:nvSpPr>
          <p:cNvPr id="116" name="TextBox 46"/>
          <p:cNvSpPr txBox="1"/>
          <p:nvPr/>
        </p:nvSpPr>
        <p:spPr>
          <a:xfrm>
            <a:off x="35889854" y="8603267"/>
            <a:ext cx="2606594" cy="33296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0" tIns="0" rIns="0" bIns="0">
            <a:spAutoFit/>
          </a:bodyPr>
          <a:lstStyle>
            <a:lvl1pPr algn="just">
              <a:lnSpc>
                <a:spcPts val="8800"/>
              </a:lnSpc>
              <a:defRPr sz="6300">
                <a:solidFill>
                  <a:srgbClr val="337958"/>
                </a:solidFill>
                <a:latin typeface="Poppins"/>
                <a:ea typeface="Poppins"/>
                <a:cs typeface="Poppins"/>
                <a:sym typeface="Poppins"/>
              </a:defRPr>
            </a:lvl1pPr>
          </a:lstStyle>
          <a:p>
            <a:r>
              <a:rPr lang="fr-CA" dirty="0"/>
              <a:t>9,45 $ 9,45 $ 9,45  $</a:t>
            </a:r>
          </a:p>
        </p:txBody>
      </p:sp>
      <p:sp>
        <p:nvSpPr>
          <p:cNvPr id="117" name="TextBox 47"/>
          <p:cNvSpPr txBox="1"/>
          <p:nvPr/>
        </p:nvSpPr>
        <p:spPr>
          <a:xfrm>
            <a:off x="35889854" y="12420431"/>
            <a:ext cx="2606594" cy="33296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0" tIns="0" rIns="0" bIns="0">
            <a:spAutoFit/>
          </a:bodyPr>
          <a:lstStyle>
            <a:lvl1pPr algn="just">
              <a:lnSpc>
                <a:spcPts val="8800"/>
              </a:lnSpc>
              <a:defRPr sz="6300">
                <a:solidFill>
                  <a:srgbClr val="337958"/>
                </a:solidFill>
                <a:latin typeface="Poppins"/>
                <a:ea typeface="Poppins"/>
                <a:cs typeface="Poppins"/>
                <a:sym typeface="Poppins"/>
              </a:defRPr>
            </a:lvl1pPr>
          </a:lstStyle>
          <a:p>
            <a:r>
              <a:rPr lang="fr-CA" dirty="0"/>
              <a:t>9,45 $ 9,45 $ 9,45  $</a:t>
            </a:r>
          </a:p>
        </p:txBody>
      </p:sp>
      <p:sp>
        <p:nvSpPr>
          <p:cNvPr id="118" name="TextBox 48"/>
          <p:cNvSpPr txBox="1"/>
          <p:nvPr/>
        </p:nvSpPr>
        <p:spPr>
          <a:xfrm>
            <a:off x="35889853" y="16454411"/>
            <a:ext cx="3040020" cy="33296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0" tIns="0" rIns="0" bIns="0">
            <a:spAutoFit/>
          </a:bodyPr>
          <a:lstStyle/>
          <a:p>
            <a:pPr algn="just">
              <a:lnSpc>
                <a:spcPts val="8801"/>
              </a:lnSpc>
              <a:defRPr sz="6300">
                <a:solidFill>
                  <a:srgbClr val="337958"/>
                </a:solidFill>
                <a:latin typeface="Poppins"/>
                <a:ea typeface="Poppins"/>
                <a:cs typeface="Poppins"/>
                <a:sym typeface="Poppins"/>
              </a:defRPr>
            </a:pPr>
            <a:r>
              <a:rPr lang="fr-CA" sz="6300" dirty="0"/>
              <a:t>9,45</a:t>
            </a:r>
            <a:r>
              <a:rPr sz="6300" dirty="0"/>
              <a:t>  $</a:t>
            </a:r>
          </a:p>
          <a:p>
            <a:pPr algn="just">
              <a:lnSpc>
                <a:spcPts val="8801"/>
              </a:lnSpc>
              <a:defRPr sz="6300">
                <a:solidFill>
                  <a:srgbClr val="337958"/>
                </a:solidFill>
                <a:latin typeface="Poppins"/>
                <a:ea typeface="Poppins"/>
                <a:cs typeface="Poppins"/>
                <a:sym typeface="Poppins"/>
              </a:defRPr>
            </a:pPr>
            <a:r>
              <a:rPr lang="fr-CA" sz="6300" dirty="0"/>
              <a:t>9,45</a:t>
            </a:r>
            <a:r>
              <a:rPr sz="6300" dirty="0"/>
              <a:t> $</a:t>
            </a:r>
          </a:p>
          <a:p>
            <a:pPr algn="just">
              <a:lnSpc>
                <a:spcPts val="8801"/>
              </a:lnSpc>
              <a:defRPr sz="6300">
                <a:solidFill>
                  <a:srgbClr val="337958"/>
                </a:solidFill>
                <a:latin typeface="Poppins"/>
                <a:ea typeface="Poppins"/>
                <a:cs typeface="Poppins"/>
                <a:sym typeface="Poppins"/>
              </a:defRPr>
            </a:pPr>
            <a:r>
              <a:rPr lang="fr-CA" sz="6300" dirty="0"/>
              <a:t>9,45 </a:t>
            </a:r>
            <a:r>
              <a:rPr sz="6300" dirty="0"/>
              <a:t>$</a:t>
            </a:r>
          </a:p>
        </p:txBody>
      </p:sp>
      <p:sp>
        <p:nvSpPr>
          <p:cNvPr id="119" name="TextBox 49"/>
          <p:cNvSpPr txBox="1"/>
          <p:nvPr/>
        </p:nvSpPr>
        <p:spPr>
          <a:xfrm>
            <a:off x="5529274" y="5617484"/>
            <a:ext cx="4012631" cy="15842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0" tIns="0" rIns="0" bIns="0">
            <a:spAutoFit/>
          </a:bodyPr>
          <a:lstStyle>
            <a:lvl1pPr algn="ctr">
              <a:lnSpc>
                <a:spcPts val="13000"/>
              </a:lnSpc>
              <a:defRPr sz="930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defRPr>
            </a:lvl1pPr>
          </a:lstStyle>
          <a:p>
            <a:r>
              <a:t>LUNDI</a:t>
            </a:r>
          </a:p>
        </p:txBody>
      </p:sp>
      <p:sp>
        <p:nvSpPr>
          <p:cNvPr id="120" name="TextBox 50"/>
          <p:cNvSpPr txBox="1"/>
          <p:nvPr/>
        </p:nvSpPr>
        <p:spPr>
          <a:xfrm>
            <a:off x="5529274" y="9515538"/>
            <a:ext cx="4012631" cy="15842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0" tIns="0" rIns="0" bIns="0">
            <a:spAutoFit/>
          </a:bodyPr>
          <a:lstStyle>
            <a:lvl1pPr algn="ctr">
              <a:lnSpc>
                <a:spcPts val="13000"/>
              </a:lnSpc>
              <a:defRPr sz="930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defRPr>
            </a:lvl1pPr>
          </a:lstStyle>
          <a:p>
            <a:r>
              <a:t>MARDI</a:t>
            </a:r>
          </a:p>
        </p:txBody>
      </p:sp>
      <p:sp>
        <p:nvSpPr>
          <p:cNvPr id="121" name="TextBox 51"/>
          <p:cNvSpPr txBox="1"/>
          <p:nvPr/>
        </p:nvSpPr>
        <p:spPr>
          <a:xfrm>
            <a:off x="4197331" y="13598445"/>
            <a:ext cx="6676517" cy="15842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0" tIns="0" rIns="0" bIns="0">
            <a:spAutoFit/>
          </a:bodyPr>
          <a:lstStyle>
            <a:lvl1pPr algn="ctr">
              <a:lnSpc>
                <a:spcPts val="13000"/>
              </a:lnSpc>
              <a:defRPr sz="930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defRPr>
            </a:lvl1pPr>
          </a:lstStyle>
          <a:p>
            <a:r>
              <a:t>MERCREDI</a:t>
            </a:r>
          </a:p>
        </p:txBody>
      </p:sp>
      <p:sp>
        <p:nvSpPr>
          <p:cNvPr id="122" name="TextBox 52"/>
          <p:cNvSpPr txBox="1"/>
          <p:nvPr/>
        </p:nvSpPr>
        <p:spPr>
          <a:xfrm>
            <a:off x="5529274" y="17545106"/>
            <a:ext cx="4012631" cy="15842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0" tIns="0" rIns="0" bIns="0">
            <a:spAutoFit/>
          </a:bodyPr>
          <a:lstStyle>
            <a:lvl1pPr algn="ctr">
              <a:lnSpc>
                <a:spcPts val="13000"/>
              </a:lnSpc>
              <a:defRPr sz="930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defRPr>
            </a:lvl1pPr>
          </a:lstStyle>
          <a:p>
            <a:r>
              <a:t>JEUDI</a:t>
            </a:r>
          </a:p>
        </p:txBody>
      </p:sp>
      <p:sp>
        <p:nvSpPr>
          <p:cNvPr id="123" name="TextBox 53"/>
          <p:cNvSpPr txBox="1"/>
          <p:nvPr/>
        </p:nvSpPr>
        <p:spPr>
          <a:xfrm>
            <a:off x="4327803" y="21495729"/>
            <a:ext cx="6415574" cy="15842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0" tIns="0" rIns="0" bIns="0">
            <a:spAutoFit/>
          </a:bodyPr>
          <a:lstStyle>
            <a:lvl1pPr algn="ctr">
              <a:lnSpc>
                <a:spcPts val="13000"/>
              </a:lnSpc>
              <a:defRPr sz="930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defRPr>
            </a:lvl1pPr>
          </a:lstStyle>
          <a:p>
            <a:r>
              <a:t>VENDREDI</a:t>
            </a:r>
          </a:p>
        </p:txBody>
      </p:sp>
      <p:sp>
        <p:nvSpPr>
          <p:cNvPr id="124" name="AutoShape 54"/>
          <p:cNvSpPr/>
          <p:nvPr/>
        </p:nvSpPr>
        <p:spPr>
          <a:xfrm>
            <a:off x="12659611" y="8367298"/>
            <a:ext cx="21739396" cy="17965"/>
          </a:xfrm>
          <a:prstGeom prst="line">
            <a:avLst/>
          </a:prstGeom>
          <a:ln w="38100">
            <a:solidFill>
              <a:srgbClr val="000000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25" name="AutoShape 55"/>
          <p:cNvSpPr/>
          <p:nvPr/>
        </p:nvSpPr>
        <p:spPr>
          <a:xfrm>
            <a:off x="12659626" y="12375623"/>
            <a:ext cx="21739396" cy="17965"/>
          </a:xfrm>
          <a:prstGeom prst="line">
            <a:avLst/>
          </a:prstGeom>
          <a:ln w="38100">
            <a:solidFill>
              <a:srgbClr val="000000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26" name="AutoShape 56"/>
          <p:cNvSpPr/>
          <p:nvPr/>
        </p:nvSpPr>
        <p:spPr>
          <a:xfrm>
            <a:off x="12659597" y="16254971"/>
            <a:ext cx="21739396" cy="17965"/>
          </a:xfrm>
          <a:prstGeom prst="line">
            <a:avLst/>
          </a:prstGeom>
          <a:ln w="38100">
            <a:solidFill>
              <a:srgbClr val="000000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27" name="AutoShape 57"/>
          <p:cNvSpPr/>
          <p:nvPr/>
        </p:nvSpPr>
        <p:spPr>
          <a:xfrm>
            <a:off x="12659640" y="20190557"/>
            <a:ext cx="21739396" cy="17965"/>
          </a:xfrm>
          <a:prstGeom prst="line">
            <a:avLst/>
          </a:prstGeom>
          <a:ln w="38100">
            <a:solidFill>
              <a:srgbClr val="000000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28" name="TextBox 58"/>
          <p:cNvSpPr txBox="1"/>
          <p:nvPr/>
        </p:nvSpPr>
        <p:spPr>
          <a:xfrm>
            <a:off x="18245774" y="-457112"/>
            <a:ext cx="10567075" cy="4076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0" tIns="0" rIns="0" bIns="0">
            <a:spAutoFit/>
          </a:bodyPr>
          <a:lstStyle>
            <a:lvl1pPr algn="ctr">
              <a:lnSpc>
                <a:spcPts val="38800"/>
              </a:lnSpc>
              <a:defRPr sz="25800">
                <a:solidFill>
                  <a:srgbClr val="337958"/>
                </a:solidFill>
                <a:latin typeface="Poppins"/>
                <a:ea typeface="Poppins"/>
                <a:cs typeface="Poppins"/>
                <a:sym typeface="Poppins"/>
              </a:defRPr>
            </a:lvl1pPr>
          </a:lstStyle>
          <a:p>
            <a:r>
              <a:rPr lang="fr-CA" sz="9600" dirty="0"/>
              <a:t>28 septembre</a:t>
            </a:r>
            <a:endParaRPr sz="9600" dirty="0"/>
          </a:p>
        </p:txBody>
      </p:sp>
      <p:sp>
        <p:nvSpPr>
          <p:cNvPr id="2" name="TextBox 39">
            <a:extLst>
              <a:ext uri="{FF2B5EF4-FFF2-40B4-BE49-F238E27FC236}">
                <a16:creationId xmlns:a16="http://schemas.microsoft.com/office/drawing/2014/main" id="{9372E6CB-8643-320C-1F87-40502B4F0A31}"/>
              </a:ext>
            </a:extLst>
          </p:cNvPr>
          <p:cNvSpPr txBox="1"/>
          <p:nvPr/>
        </p:nvSpPr>
        <p:spPr>
          <a:xfrm>
            <a:off x="12749790" y="5083389"/>
            <a:ext cx="19273879" cy="9380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7701"/>
              </a:lnSpc>
              <a:defRPr sz="5500">
                <a:latin typeface="Poppins"/>
                <a:ea typeface="Poppins"/>
                <a:cs typeface="Poppins"/>
                <a:sym typeface="Poppins"/>
              </a:defRPr>
            </a:pPr>
            <a:endParaRPr lang="fr-CA" sz="5500" dirty="0"/>
          </a:p>
        </p:txBody>
      </p:sp>
      <p:sp>
        <p:nvSpPr>
          <p:cNvPr id="3" name="TextBox 46">
            <a:extLst>
              <a:ext uri="{FF2B5EF4-FFF2-40B4-BE49-F238E27FC236}">
                <a16:creationId xmlns:a16="http://schemas.microsoft.com/office/drawing/2014/main" id="{44F0A72B-D12A-1BD3-4489-F239EA56EABF}"/>
              </a:ext>
            </a:extLst>
          </p:cNvPr>
          <p:cNvSpPr txBox="1"/>
          <p:nvPr/>
        </p:nvSpPr>
        <p:spPr>
          <a:xfrm>
            <a:off x="35838676" y="4977949"/>
            <a:ext cx="2606594" cy="107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0" tIns="0" rIns="0" bIns="0">
            <a:spAutoFit/>
          </a:bodyPr>
          <a:lstStyle>
            <a:lvl1pPr algn="just">
              <a:lnSpc>
                <a:spcPts val="8800"/>
              </a:lnSpc>
              <a:defRPr sz="6300">
                <a:solidFill>
                  <a:srgbClr val="337958"/>
                </a:solidFill>
                <a:latin typeface="Poppins"/>
                <a:ea typeface="Poppins"/>
                <a:cs typeface="Poppins"/>
                <a:sym typeface="Poppins"/>
              </a:defRPr>
            </a:lvl1pPr>
          </a:lstStyle>
          <a:p>
            <a:endParaRPr dirty="0"/>
          </a:p>
        </p:txBody>
      </p:sp>
      <p:sp>
        <p:nvSpPr>
          <p:cNvPr id="5" name="TextBox 46">
            <a:extLst>
              <a:ext uri="{FF2B5EF4-FFF2-40B4-BE49-F238E27FC236}">
                <a16:creationId xmlns:a16="http://schemas.microsoft.com/office/drawing/2014/main" id="{C26BA2B4-51AB-A671-A795-C35D752644F9}"/>
              </a:ext>
            </a:extLst>
          </p:cNvPr>
          <p:cNvSpPr txBox="1"/>
          <p:nvPr/>
        </p:nvSpPr>
        <p:spPr>
          <a:xfrm>
            <a:off x="35961799" y="5139893"/>
            <a:ext cx="2606594" cy="33296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square" lIns="0" tIns="0" rIns="0" bIns="0">
            <a:spAutoFit/>
          </a:bodyPr>
          <a:lstStyle>
            <a:lvl1pPr algn="just">
              <a:lnSpc>
                <a:spcPts val="8800"/>
              </a:lnSpc>
              <a:defRPr sz="6300">
                <a:solidFill>
                  <a:srgbClr val="337958"/>
                </a:solidFill>
                <a:latin typeface="Poppins"/>
                <a:ea typeface="Poppins"/>
                <a:cs typeface="Poppins"/>
                <a:sym typeface="Poppins"/>
              </a:defRPr>
            </a:lvl1pPr>
          </a:lstStyle>
          <a:p>
            <a:r>
              <a:rPr lang="fr-CA" dirty="0"/>
              <a:t>9,45 $ 9,45 $ 9,45  $</a:t>
            </a:r>
          </a:p>
        </p:txBody>
      </p:sp>
      <p:sp>
        <p:nvSpPr>
          <p:cNvPr id="7" name="TextBox 39">
            <a:extLst>
              <a:ext uri="{FF2B5EF4-FFF2-40B4-BE49-F238E27FC236}">
                <a16:creationId xmlns:a16="http://schemas.microsoft.com/office/drawing/2014/main" id="{CF09CB0B-0619-6D06-48B6-843449EBBFAD}"/>
              </a:ext>
            </a:extLst>
          </p:cNvPr>
          <p:cNvSpPr txBox="1"/>
          <p:nvPr/>
        </p:nvSpPr>
        <p:spPr>
          <a:xfrm>
            <a:off x="12749790" y="5083389"/>
            <a:ext cx="19273879" cy="29129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7701"/>
              </a:lnSpc>
              <a:defRPr sz="5500">
                <a:latin typeface="Poppins"/>
                <a:ea typeface="Poppins"/>
                <a:cs typeface="Poppins"/>
                <a:sym typeface="Poppins"/>
              </a:defRPr>
            </a:pPr>
            <a:r>
              <a:rPr lang="fr-CA" sz="5500" dirty="0"/>
              <a:t>Spaghetti sauce bolognaise avec légumes.</a:t>
            </a:r>
          </a:p>
          <a:p>
            <a:pPr>
              <a:lnSpc>
                <a:spcPts val="7701"/>
              </a:lnSpc>
              <a:defRPr sz="5500">
                <a:latin typeface="Poppins"/>
                <a:ea typeface="Poppins"/>
                <a:cs typeface="Poppins"/>
                <a:sym typeface="Poppins"/>
              </a:defRPr>
            </a:pPr>
            <a:r>
              <a:rPr lang="fr-CA" sz="5500" dirty="0"/>
              <a:t>Cheese burger avec patates.</a:t>
            </a:r>
          </a:p>
          <a:p>
            <a:pPr>
              <a:lnSpc>
                <a:spcPts val="7701"/>
              </a:lnSpc>
              <a:defRPr sz="5500">
                <a:latin typeface="Poppins"/>
                <a:ea typeface="Poppins"/>
                <a:cs typeface="Poppins"/>
                <a:sym typeface="Poppins"/>
              </a:defRPr>
            </a:pPr>
            <a:r>
              <a:rPr lang="fr-CA" sz="5500" dirty="0"/>
              <a:t>Sandwichs au jambon avec crudités.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TextBox 58"/>
          <p:cNvSpPr txBox="1"/>
          <p:nvPr/>
        </p:nvSpPr>
        <p:spPr>
          <a:xfrm>
            <a:off x="13327989" y="-202005"/>
            <a:ext cx="17806722" cy="46956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ctr">
              <a:lnSpc>
                <a:spcPts val="38800"/>
              </a:lnSpc>
              <a:defRPr sz="25800">
                <a:solidFill>
                  <a:srgbClr val="337958"/>
                </a:solidFill>
                <a:latin typeface="Poppins"/>
                <a:ea typeface="Poppins"/>
                <a:cs typeface="Poppins"/>
                <a:sym typeface="Poppins"/>
              </a:defRPr>
            </a:lvl1pPr>
          </a:lstStyle>
          <a:p>
            <a:r>
              <a:t>DÉJEUNER</a:t>
            </a:r>
          </a:p>
        </p:txBody>
      </p:sp>
      <p:pic>
        <p:nvPicPr>
          <p:cNvPr id="95" name="oeuf-frit.png" descr="oeuf-fri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3600778">
            <a:off x="37909321" y="3464533"/>
            <a:ext cx="4118431" cy="4118431"/>
          </a:xfrm>
          <a:prstGeom prst="rect">
            <a:avLst/>
          </a:prstGeom>
          <a:ln w="12700">
            <a:miter lim="400000"/>
          </a:ln>
        </p:spPr>
      </p:pic>
      <p:sp>
        <p:nvSpPr>
          <p:cNvPr id="96" name="Freeform 3"/>
          <p:cNvSpPr/>
          <p:nvPr/>
        </p:nvSpPr>
        <p:spPr>
          <a:xfrm>
            <a:off x="10058613" y="5768743"/>
            <a:ext cx="6935212" cy="571306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12700">
            <a:miter lim="400000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97" name="Freeform 4"/>
          <p:cNvSpPr/>
          <p:nvPr/>
        </p:nvSpPr>
        <p:spPr>
          <a:xfrm>
            <a:off x="27468875" y="5708566"/>
            <a:ext cx="6935212" cy="571306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12700">
            <a:miter lim="400000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98" name="TextBox 5"/>
          <p:cNvSpPr txBox="1"/>
          <p:nvPr/>
        </p:nvSpPr>
        <p:spPr>
          <a:xfrm>
            <a:off x="17247839" y="5126634"/>
            <a:ext cx="10284181" cy="23766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ctr">
              <a:lnSpc>
                <a:spcPts val="9400"/>
              </a:lnSpc>
              <a:defRPr sz="7800" b="1" spc="532">
                <a:solidFill>
                  <a:srgbClr val="500E30"/>
                </a:solidFill>
                <a:latin typeface="Poppins Bold"/>
                <a:ea typeface="Poppins Bold"/>
                <a:cs typeface="Poppins Bold"/>
                <a:sym typeface="Poppins Bold"/>
              </a:defRPr>
            </a:lvl1pPr>
          </a:lstStyle>
          <a:p>
            <a:r>
              <a:t>DISPONIBLES TOUS LES JOURS</a:t>
            </a:r>
          </a:p>
        </p:txBody>
      </p:sp>
      <p:graphicFrame>
        <p:nvGraphicFramePr>
          <p:cNvPr id="99" name="Tableau 1"/>
          <p:cNvGraphicFramePr/>
          <p:nvPr/>
        </p:nvGraphicFramePr>
        <p:xfrm>
          <a:off x="9526038" y="7615161"/>
          <a:ext cx="26016291" cy="17463352"/>
        </p:xfrm>
        <a:graphic>
          <a:graphicData uri="http://schemas.openxmlformats.org/drawingml/2006/table">
            <a:tbl>
              <a:tblPr bandRow="1">
                <a:tableStyleId>{4C3C2611-4C71-4FC5-86AE-919BDF0F9419}</a:tableStyleId>
              </a:tblPr>
              <a:tblGrid>
                <a:gridCol w="225574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588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045796">
                <a:tc>
                  <a:txBody>
                    <a:bodyPr/>
                    <a:lstStyle/>
                    <a:p>
                      <a:pPr indent="457200" algn="l">
                        <a:defRPr sz="6000" b="1">
                          <a:solidFill>
                            <a:srgbClr val="457659"/>
                          </a:solidFill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r>
                        <a:t>Muffins anglais viande </a:t>
                      </a:r>
                    </a:p>
                    <a:p>
                      <a:pPr indent="457200" algn="l">
                        <a:defRPr sz="6000">
                          <a:solidFill>
                            <a:srgbClr val="457659"/>
                          </a:solidFill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r>
                        <a:t>(muffins anglais, saucisse, fromage et oeufs)</a:t>
                      </a:r>
                    </a:p>
                  </a:txBody>
                  <a:tcPr marL="0" marR="0" marT="0" marB="0" anchor="ctr" horzOverflow="overflow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 sz="1800"/>
                      </a:pPr>
                      <a:r>
                        <a:rPr lang="fr-CA" sz="6500" b="1" dirty="0">
                          <a:solidFill>
                            <a:srgbClr val="45765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6.10</a:t>
                      </a:r>
                      <a:r>
                        <a:rPr sz="6500" b="1" dirty="0">
                          <a:solidFill>
                            <a:srgbClr val="45765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$</a:t>
                      </a:r>
                    </a:p>
                  </a:txBody>
                  <a:tcPr marL="0" marR="0" marT="0" marB="0" anchor="ctr" horzOverflow="overflow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45796">
                <a:tc>
                  <a:txBody>
                    <a:bodyPr/>
                    <a:lstStyle/>
                    <a:p>
                      <a:pPr indent="457200" algn="l">
                        <a:defRPr sz="6000" b="1">
                          <a:solidFill>
                            <a:srgbClr val="457659"/>
                          </a:solidFill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r>
                        <a:t>Muffins anglais végé </a:t>
                      </a:r>
                    </a:p>
                    <a:p>
                      <a:pPr indent="457200" algn="l">
                        <a:defRPr sz="6000">
                          <a:solidFill>
                            <a:srgbClr val="457659"/>
                          </a:solidFill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r>
                        <a:t>(muffins anglais, saucisse végé, fromage et oeufs)</a:t>
                      </a:r>
                    </a:p>
                  </a:txBody>
                  <a:tcPr marL="0" marR="0" marT="0" marB="0" anchor="ctr" horzOverflow="overflow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 sz="1800"/>
                      </a:pPr>
                      <a:r>
                        <a:rPr sz="6500" b="1" dirty="0">
                          <a:solidFill>
                            <a:srgbClr val="45765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5</a:t>
                      </a:r>
                      <a:r>
                        <a:rPr lang="fr-CA" sz="6500" b="1" dirty="0">
                          <a:solidFill>
                            <a:srgbClr val="45765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.10</a:t>
                      </a:r>
                      <a:r>
                        <a:rPr sz="6500" b="1" dirty="0">
                          <a:solidFill>
                            <a:srgbClr val="45765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$</a:t>
                      </a:r>
                    </a:p>
                  </a:txBody>
                  <a:tcPr marL="0" marR="0" marT="0" marB="0" anchor="ctr" horzOverflow="overflow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10602">
                <a:tc>
                  <a:txBody>
                    <a:bodyPr/>
                    <a:lstStyle/>
                    <a:p>
                      <a:pPr indent="457200" algn="l">
                        <a:defRPr sz="1800"/>
                      </a:pPr>
                      <a:r>
                        <a:rPr sz="6000" b="1">
                          <a:solidFill>
                            <a:srgbClr val="457659"/>
                          </a:solidFill>
                          <a:latin typeface="+mj-lt"/>
                          <a:ea typeface="+mj-ea"/>
                          <a:cs typeface="+mj-cs"/>
                          <a:sym typeface="Helvetica"/>
                        </a:rPr>
                        <a:t>Galettes de patates</a:t>
                      </a:r>
                    </a:p>
                  </a:txBody>
                  <a:tcPr marL="0" marR="0" marT="0" marB="0" anchor="ctr" horzOverflow="overflow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 sz="1800"/>
                      </a:pPr>
                      <a:r>
                        <a:rPr lang="fr-CA" sz="6500" b="1" dirty="0">
                          <a:solidFill>
                            <a:srgbClr val="45765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1.75</a:t>
                      </a:r>
                      <a:r>
                        <a:rPr sz="6500" b="1" dirty="0">
                          <a:solidFill>
                            <a:srgbClr val="45765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$</a:t>
                      </a:r>
                    </a:p>
                  </a:txBody>
                  <a:tcPr marL="0" marR="0" marT="0" marB="0" anchor="ctr" horzOverflow="overflow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58144">
                <a:tc>
                  <a:txBody>
                    <a:bodyPr/>
                    <a:lstStyle/>
                    <a:p>
                      <a:pPr indent="457200" algn="l">
                        <a:defRPr sz="1800"/>
                      </a:pPr>
                      <a:r>
                        <a:rPr sz="6000" b="1">
                          <a:solidFill>
                            <a:srgbClr val="457659"/>
                          </a:solidFill>
                          <a:latin typeface="+mj-lt"/>
                          <a:ea typeface="+mj-ea"/>
                          <a:cs typeface="+mj-cs"/>
                          <a:sym typeface="Helvetica"/>
                        </a:rPr>
                        <a:t>Grilled cheese jambon</a:t>
                      </a:r>
                    </a:p>
                  </a:txBody>
                  <a:tcPr marL="0" marR="0" marT="0" marB="0" anchor="ctr" horzOverflow="overflow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 sz="1800"/>
                      </a:pPr>
                      <a:r>
                        <a:rPr sz="6500" b="1" dirty="0">
                          <a:solidFill>
                            <a:srgbClr val="45765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5.</a:t>
                      </a:r>
                      <a:r>
                        <a:rPr lang="fr-CA" sz="6500" b="1" dirty="0">
                          <a:solidFill>
                            <a:srgbClr val="45765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15</a:t>
                      </a:r>
                      <a:r>
                        <a:rPr sz="6500" b="1" dirty="0">
                          <a:solidFill>
                            <a:srgbClr val="45765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$</a:t>
                      </a:r>
                    </a:p>
                  </a:txBody>
                  <a:tcPr marL="0" marR="0" marT="0" marB="0" anchor="ctr" horzOverflow="overflow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10602">
                <a:tc>
                  <a:txBody>
                    <a:bodyPr/>
                    <a:lstStyle/>
                    <a:p>
                      <a:pPr indent="457200" algn="l">
                        <a:defRPr sz="1800"/>
                      </a:pPr>
                      <a:r>
                        <a:rPr sz="6000" b="1">
                          <a:solidFill>
                            <a:srgbClr val="457659"/>
                          </a:solidFill>
                          <a:latin typeface="+mj-lt"/>
                          <a:ea typeface="+mj-ea"/>
                          <a:cs typeface="+mj-cs"/>
                          <a:sym typeface="Helvetica"/>
                        </a:rPr>
                        <a:t>Grilled cheese végé</a:t>
                      </a:r>
                    </a:p>
                  </a:txBody>
                  <a:tcPr marL="0" marR="0" marT="0" marB="0" anchor="ctr" horzOverflow="overflow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 sz="1800"/>
                      </a:pPr>
                      <a:r>
                        <a:rPr sz="6500" b="1" dirty="0">
                          <a:solidFill>
                            <a:srgbClr val="45765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3.</a:t>
                      </a:r>
                      <a:r>
                        <a:rPr lang="fr-CA" sz="6500" b="1" dirty="0">
                          <a:solidFill>
                            <a:srgbClr val="45765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10</a:t>
                      </a:r>
                      <a:r>
                        <a:rPr sz="6500" b="1" dirty="0">
                          <a:solidFill>
                            <a:srgbClr val="45765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$</a:t>
                      </a:r>
                    </a:p>
                  </a:txBody>
                  <a:tcPr marL="0" marR="0" marT="0" marB="0" anchor="ctr" horzOverflow="overflow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10602">
                <a:tc>
                  <a:txBody>
                    <a:bodyPr/>
                    <a:lstStyle/>
                    <a:p>
                      <a:pPr indent="457200" algn="l">
                        <a:defRPr sz="1800"/>
                      </a:pPr>
                      <a:r>
                        <a:rPr sz="6000" b="1">
                          <a:solidFill>
                            <a:srgbClr val="457659"/>
                          </a:solidFill>
                          <a:latin typeface="+mj-lt"/>
                          <a:ea typeface="+mj-ea"/>
                          <a:cs typeface="+mj-cs"/>
                          <a:sym typeface="Helvetica"/>
                        </a:rPr>
                        <a:t>Smoothie du jour</a:t>
                      </a:r>
                    </a:p>
                  </a:txBody>
                  <a:tcPr marL="0" marR="0" marT="0" marB="0" anchor="ctr" horzOverflow="overflow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 sz="1800"/>
                      </a:pPr>
                      <a:r>
                        <a:rPr sz="6500" b="1" dirty="0">
                          <a:solidFill>
                            <a:srgbClr val="45765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4.</a:t>
                      </a:r>
                      <a:r>
                        <a:rPr lang="fr-CA" sz="6500" b="1" dirty="0">
                          <a:solidFill>
                            <a:srgbClr val="45765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20</a:t>
                      </a:r>
                      <a:r>
                        <a:rPr sz="6500" b="1" dirty="0">
                          <a:solidFill>
                            <a:srgbClr val="45765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$</a:t>
                      </a:r>
                    </a:p>
                  </a:txBody>
                  <a:tcPr marL="0" marR="0" marT="0" marB="0" anchor="ctr" horzOverflow="overflow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210602">
                <a:tc>
                  <a:txBody>
                    <a:bodyPr/>
                    <a:lstStyle/>
                    <a:p>
                      <a:pPr indent="457200" algn="l">
                        <a:defRPr sz="1800"/>
                      </a:pPr>
                      <a:r>
                        <a:rPr sz="6000" b="1">
                          <a:solidFill>
                            <a:srgbClr val="457659"/>
                          </a:solidFill>
                          <a:latin typeface="+mj-lt"/>
                          <a:ea typeface="+mj-ea"/>
                          <a:cs typeface="+mj-cs"/>
                          <a:sym typeface="Helvetica"/>
                        </a:rPr>
                        <a:t>Chocolatine</a:t>
                      </a:r>
                    </a:p>
                  </a:txBody>
                  <a:tcPr marL="0" marR="0" marT="0" marB="0" anchor="ctr" horzOverflow="overflow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 sz="1800"/>
                      </a:pPr>
                      <a:r>
                        <a:rPr lang="fr-CA" sz="6500" b="1" dirty="0">
                          <a:solidFill>
                            <a:srgbClr val="45765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3.45</a:t>
                      </a:r>
                      <a:r>
                        <a:rPr sz="6500" b="1" dirty="0">
                          <a:solidFill>
                            <a:srgbClr val="45765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$</a:t>
                      </a:r>
                    </a:p>
                  </a:txBody>
                  <a:tcPr marL="0" marR="0" marT="0" marB="0" anchor="ctr" horzOverflow="overflow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210602">
                <a:tc>
                  <a:txBody>
                    <a:bodyPr/>
                    <a:lstStyle/>
                    <a:p>
                      <a:pPr indent="457200" algn="l">
                        <a:defRPr sz="1800"/>
                      </a:pPr>
                      <a:r>
                        <a:rPr sz="6000" b="1">
                          <a:solidFill>
                            <a:srgbClr val="457659"/>
                          </a:solidFill>
                          <a:latin typeface="+mj-lt"/>
                          <a:ea typeface="+mj-ea"/>
                          <a:cs typeface="+mj-cs"/>
                          <a:sym typeface="Helvetica"/>
                        </a:rPr>
                        <a:t>Croissant au beurre</a:t>
                      </a:r>
                    </a:p>
                  </a:txBody>
                  <a:tcPr marL="0" marR="0" marT="0" marB="0" anchor="ctr" horzOverflow="overflow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 sz="1800"/>
                      </a:pPr>
                      <a:r>
                        <a:rPr lang="fr-CA" sz="6500" b="1" dirty="0">
                          <a:solidFill>
                            <a:srgbClr val="45765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3</a:t>
                      </a:r>
                      <a:r>
                        <a:rPr sz="6500" b="1" dirty="0">
                          <a:solidFill>
                            <a:srgbClr val="45765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$</a:t>
                      </a:r>
                    </a:p>
                  </a:txBody>
                  <a:tcPr marL="0" marR="0" marT="0" marB="0" anchor="ctr" horzOverflow="overflow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210602">
                <a:tc>
                  <a:txBody>
                    <a:bodyPr/>
                    <a:lstStyle/>
                    <a:p>
                      <a:pPr indent="457200" algn="l">
                        <a:defRPr sz="1800"/>
                      </a:pPr>
                      <a:r>
                        <a:rPr lang="fr-CA" sz="6000" b="1" dirty="0">
                          <a:solidFill>
                            <a:srgbClr val="457659"/>
                          </a:solidFill>
                          <a:latin typeface="+mj-lt"/>
                          <a:ea typeface="+mj-ea"/>
                          <a:cs typeface="+mj-cs"/>
                          <a:sym typeface="Helvetica"/>
                        </a:rPr>
                        <a:t>Croissant de luxe</a:t>
                      </a:r>
                      <a:endParaRPr sz="6000" b="1" dirty="0">
                        <a:solidFill>
                          <a:srgbClr val="457659"/>
                        </a:solidFill>
                        <a:latin typeface="+mj-lt"/>
                        <a:ea typeface="+mj-ea"/>
                        <a:cs typeface="+mj-cs"/>
                        <a:sym typeface="Helvetica"/>
                      </a:endParaRPr>
                    </a:p>
                  </a:txBody>
                  <a:tcPr marL="0" marR="0" marT="0" marB="0" anchor="ctr" horzOverflow="overflow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 sz="1800"/>
                      </a:pPr>
                      <a:r>
                        <a:rPr lang="fr-CA" sz="6500" b="1" dirty="0">
                          <a:solidFill>
                            <a:srgbClr val="45765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4,85</a:t>
                      </a:r>
                      <a:r>
                        <a:rPr sz="6500" b="1" dirty="0">
                          <a:solidFill>
                            <a:srgbClr val="45765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$</a:t>
                      </a:r>
                    </a:p>
                  </a:txBody>
                  <a:tcPr marL="0" marR="0" marT="0" marB="0" anchor="ctr" horzOverflow="overflow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210602">
                <a:tc>
                  <a:txBody>
                    <a:bodyPr/>
                    <a:lstStyle/>
                    <a:p>
                      <a:pPr indent="457200" algn="l">
                        <a:defRPr sz="1800"/>
                      </a:pPr>
                      <a:r>
                        <a:rPr sz="6000" b="1">
                          <a:solidFill>
                            <a:srgbClr val="457659"/>
                          </a:solidFill>
                          <a:latin typeface="+mj-lt"/>
                          <a:ea typeface="+mj-ea"/>
                          <a:cs typeface="+mj-cs"/>
                          <a:sym typeface="Helvetica"/>
                        </a:rPr>
                        <a:t>Muffins</a:t>
                      </a:r>
                    </a:p>
                  </a:txBody>
                  <a:tcPr marL="0" marR="0" marT="0" marB="0" anchor="ctr" horzOverflow="overflow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 sz="1800"/>
                      </a:pPr>
                      <a:r>
                        <a:rPr sz="6500" b="1" dirty="0">
                          <a:solidFill>
                            <a:srgbClr val="45765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2.</a:t>
                      </a:r>
                      <a:r>
                        <a:rPr lang="fr-CA" sz="6500" b="1" dirty="0">
                          <a:solidFill>
                            <a:srgbClr val="45765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99</a:t>
                      </a:r>
                      <a:r>
                        <a:rPr sz="6500" b="1" dirty="0">
                          <a:solidFill>
                            <a:srgbClr val="45765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$</a:t>
                      </a:r>
                    </a:p>
                  </a:txBody>
                  <a:tcPr marL="0" marR="0" marT="0" marB="0" anchor="ctr" horzOverflow="overflow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210602">
                <a:tc>
                  <a:txBody>
                    <a:bodyPr/>
                    <a:lstStyle/>
                    <a:p>
                      <a:pPr indent="457200" algn="l">
                        <a:defRPr sz="1800"/>
                      </a:pPr>
                      <a:r>
                        <a:rPr sz="6000" b="1">
                          <a:solidFill>
                            <a:srgbClr val="457659"/>
                          </a:solidFill>
                          <a:latin typeface="+mj-lt"/>
                          <a:ea typeface="+mj-ea"/>
                          <a:cs typeface="+mj-cs"/>
                          <a:sym typeface="Helvetica"/>
                        </a:rPr>
                        <a:t>Biscuit</a:t>
                      </a:r>
                    </a:p>
                  </a:txBody>
                  <a:tcPr marL="0" marR="0" marT="0" marB="0" anchor="ctr" horzOverflow="overflow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 sz="1800"/>
                      </a:pPr>
                      <a:r>
                        <a:rPr sz="6500" b="1" dirty="0">
                          <a:solidFill>
                            <a:srgbClr val="45765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2.</a:t>
                      </a:r>
                      <a:r>
                        <a:rPr lang="fr-CA" sz="6500" b="1" dirty="0">
                          <a:solidFill>
                            <a:srgbClr val="45765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75</a:t>
                      </a:r>
                      <a:r>
                        <a:rPr sz="6500" b="1" dirty="0">
                          <a:solidFill>
                            <a:srgbClr val="45765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$</a:t>
                      </a:r>
                    </a:p>
                  </a:txBody>
                  <a:tcPr marL="0" marR="0" marT="0" marB="0" anchor="ctr" horzOverflow="overflow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769289">
                <a:tc>
                  <a:txBody>
                    <a:bodyPr/>
                    <a:lstStyle/>
                    <a:p>
                      <a:pPr indent="457200" algn="l">
                        <a:defRPr sz="1800"/>
                      </a:pPr>
                      <a:endParaRPr lang="fr-CA" sz="6000" b="1" dirty="0">
                        <a:solidFill>
                          <a:srgbClr val="457659"/>
                        </a:solidFill>
                        <a:latin typeface="+mj-lt"/>
                        <a:ea typeface="+mj-ea"/>
                        <a:cs typeface="+mj-cs"/>
                        <a:sym typeface="Helvetica"/>
                      </a:endParaRPr>
                    </a:p>
                    <a:p>
                      <a:pPr indent="457200" algn="l">
                        <a:defRPr sz="1800"/>
                      </a:pPr>
                      <a:endParaRPr sz="6000" b="1" dirty="0">
                        <a:solidFill>
                          <a:srgbClr val="457659"/>
                        </a:solidFill>
                        <a:latin typeface="+mj-lt"/>
                        <a:ea typeface="+mj-ea"/>
                        <a:cs typeface="+mj-cs"/>
                        <a:sym typeface="Helvetica"/>
                      </a:endParaRPr>
                    </a:p>
                  </a:txBody>
                  <a:tcPr marL="0" marR="0" marT="0" marB="0" anchor="ctr" horzOverflow="overflow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 sz="1800"/>
                      </a:pPr>
                      <a:endParaRPr sz="6500" b="1" dirty="0">
                        <a:solidFill>
                          <a:srgbClr val="457659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0" marR="0" marT="0" marB="0" anchor="ctr" horzOverflow="overflow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pic>
        <p:nvPicPr>
          <p:cNvPr id="100" name="croissant (1).png" descr="croissant (1)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68960" y="2272548"/>
            <a:ext cx="6502401" cy="65024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01" name="smoothie.png" descr="smoothi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944973" y="18320476"/>
            <a:ext cx="4934483" cy="493448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6907</TotalTime>
  <Words>205</Words>
  <Application>Microsoft Office PowerPoint</Application>
  <PresentationFormat>Custom</PresentationFormat>
  <Paragraphs>63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Poppins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Admin</dc:creator>
  <cp:lastModifiedBy>Wadii Boujendar</cp:lastModifiedBy>
  <cp:revision>1</cp:revision>
  <cp:lastPrinted>2025-09-12T15:12:43Z</cp:lastPrinted>
  <dcterms:modified xsi:type="dcterms:W3CDTF">2026-09-28T09:52:12Z</dcterms:modified>
</cp:coreProperties>
</file>