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3-26T18:08:16.009" v="564" actId="20577"/>
      <pc:docMkLst>
        <pc:docMk/>
      </pc:docMkLst>
      <pc:sldChg chg="modSp mod">
        <pc:chgData name="Wadii Boujendar" userId="1fe66039b04c3f7c" providerId="LiveId" clId="{ADCA053C-9E30-4023-B9B3-CE3101976944}" dt="2026-03-26T18:08:16.009" v="564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3-26T18:03:32.635" v="41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3:46.663" v="422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8:16.009" v="564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5:18.668" v="456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6:20.467" v="52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2:24.703" v="307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6:55.863" v="537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8:01:34.988" v="23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317839"/>
            <a:ext cx="2635228" cy="107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6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Compote de pommes.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14041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Muffin </a:t>
            </a: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mélasse.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Mélasse, farine, huile, avoine.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336519"/>
            <a:ext cx="2635227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Trempettes </a:t>
            </a:r>
            <a:r>
              <a:rPr lang="fr-CA" b="1"/>
              <a:t>de légumineuses </a:t>
            </a:r>
            <a:r>
              <a:rPr lang="fr-CA" b="1" dirty="0"/>
              <a:t>avec craquelins.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6807" y="6285049"/>
            <a:ext cx="3011758" cy="28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dirty="0"/>
              <a:t>Poulet effiloché sauce brune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tofu sauce brune.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765992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Pâté chinois au bœuf.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Navet, patates douces, oignons, </a:t>
            </a:r>
            <a:r>
              <a:rPr lang="fr-CA" sz="2000" b="1" dirty="0" err="1"/>
              <a:t>kale</a:t>
            </a:r>
            <a:r>
              <a:rPr lang="fr-CA" sz="2000" b="1" dirty="0"/>
              <a:t>, tomates, carottes.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46690"/>
            <a:ext cx="2635229" cy="314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Galettes de  poisson et légumes avec pates trois couleurs au beurre.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galette de tofu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mais, pois verts, céleris.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Potage de carotte et gingembre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Fromage, carottes, gingembre, céleris, patates, carottes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 20 avril.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33640</TotalTime>
  <Words>182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2025-01-28T17:35:04Z</cp:lastPrinted>
  <dcterms:modified xsi:type="dcterms:W3CDTF">2026-03-26T18:08:18Z</dcterms:modified>
</cp:coreProperties>
</file>