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 modNotesMaster">
      <pc:chgData name="Wadii Boujendar" userId="1fe66039b04c3f7c" providerId="LiveId" clId="{ADCA053C-9E30-4023-B9B3-CE3101976944}" dt="2026-02-26T13:10:22.933" v="2064" actId="20577"/>
      <pc:docMkLst>
        <pc:docMk/>
      </pc:docMkLst>
      <pc:sldChg chg="modSp mod">
        <pc:chgData name="Wadii Boujendar" userId="1fe66039b04c3f7c" providerId="LiveId" clId="{ADCA053C-9E30-4023-B9B3-CE3101976944}" dt="2026-02-26T13:10:22.933" v="2064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2-25T15:37:55.018" v="2006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6T13:10:22.933" v="2064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41:25.912" v="2014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9:34.800" v="1636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37:44.570" v="2004" actId="1076"/>
          <ac:spMkLst>
            <pc:docMk/>
            <pc:sldMk cId="0" sldId="256"/>
            <ac:spMk id="206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37:49.800" v="2005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0:09.126" v="941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6:12:43.517" v="2026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7:11:13.591" v="1651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7T19:38:44.042" v="1595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2-25T15:41:48.508" v="202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47259" y="6387431"/>
            <a:ext cx="3011758" cy="2208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Mac and </a:t>
            </a:r>
            <a:r>
              <a:rPr lang="fr-CA" sz="2000" b="1" dirty="0" err="1"/>
              <a:t>cheese</a:t>
            </a:r>
            <a:r>
              <a:rPr lang="fr-CA" sz="2000" b="1" dirty="0"/>
              <a:t> avec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Fromage, crème, coriandre, oignons, ail, carottes, pois verts, haricots verts.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>
                <a:latin typeface="+mj-lt"/>
              </a:rPr>
              <a:t>Céréales</a:t>
            </a:r>
            <a:endParaRPr b="1" dirty="0">
              <a:latin typeface="+mj-lt"/>
            </a:endParaRPr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317839"/>
            <a:ext cx="2635228" cy="1078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Biscuits aux bleuets.</a:t>
            </a:r>
          </a:p>
          <a:p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cassonade, bleuets,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679476"/>
            <a:ext cx="2635228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Salade fruits.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1390985"/>
            <a:ext cx="2635228" cy="106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Trempette de yogourt avec craquelins</a:t>
            </a:r>
            <a:r>
              <a:rPr lang="fr-CA" sz="2000" dirty="0"/>
              <a:t>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622609" y="11203655"/>
            <a:ext cx="2635227" cy="1948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Muffin au cacao.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Cacao, farine, huile, avoine.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29154" y="601874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66338" y="6556857"/>
            <a:ext cx="3011758" cy="2055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Riz frit au bœuf  et aux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Végé: riz frit au tofu.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Carotte, mais, pois verts.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06480" y="605037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70225" y="6532271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Couscous aux pois chiches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Patates douces, carottes, navet, courge musquée, zucchini.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6246690"/>
            <a:ext cx="2635229" cy="3144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Soupe au poisson et légumes avec pain.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soupe aux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céleris, courgettes, carottes, patates, coriandre.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105929"/>
            <a:ext cx="2635228" cy="360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Poulet au beurre avec riz et légumes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tofu au beurre.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tomates, brocolis, choux fleurs, haricots verts.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16 mars.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41783</TotalTime>
  <Words>184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2</cp:revision>
  <cp:lastPrinted>2025-10-14T14:34:37Z</cp:lastPrinted>
  <dcterms:modified xsi:type="dcterms:W3CDTF">2026-02-26T13:10:29Z</dcterms:modified>
</cp:coreProperties>
</file>