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undo custSel modSld">
      <pc:chgData name="Wadii Boujendar" userId="1fe66039b04c3f7c" providerId="LiveId" clId="{ADCA053C-9E30-4023-B9B3-CE3101976944}" dt="2026-05-28T19:08:21.183" v="1305" actId="20577"/>
      <pc:docMkLst>
        <pc:docMk/>
      </pc:docMkLst>
      <pc:sldChg chg="modSp mod">
        <pc:chgData name="Wadii Boujendar" userId="1fe66039b04c3f7c" providerId="LiveId" clId="{ADCA053C-9E30-4023-B9B3-CE3101976944}" dt="2026-05-28T19:08:21.183" v="1305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28T18:52:41.245" v="1228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5:15.949" v="523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0:44:08.751" v="1173" actId="1076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6:28.125" v="647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0:43:53.775" v="1172" actId="255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5-01T00:20:49.480" v="219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0:36:35.014" v="992" actId="20577"/>
          <ac:spMkLst>
            <pc:docMk/>
            <pc:sldMk cId="0" sldId="256"/>
            <ac:spMk id="208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9:07:44.736" v="1294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9:08:21.183" v="1305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5-28T18:50:46.938" v="1178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4145" y="6714006"/>
            <a:ext cx="3011758" cy="1407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Rotini </a:t>
            </a:r>
            <a:r>
              <a:rPr lang="fr-CA" sz="2000" b="1" kern="1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sauce bolognaise</a:t>
            </a:r>
            <a:r>
              <a:rPr lang="fr-CA" sz="20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végan.</a:t>
            </a:r>
            <a:endParaRPr lang="fr-CA" sz="2000" b="1" kern="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Tomates, basilic, poivrons, courgettes.</a:t>
            </a:r>
            <a:endParaRPr sz="2000" b="1" dirty="0">
              <a:latin typeface="+mn-lt"/>
            </a:endParaRP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a14="http://schemas.microsoft.com/office/drawing/2010/main" xmlns:m="http://schemas.openxmlformats.org/officeDocument/2006/math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err="1"/>
              <a:t>Céréales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77239" y="11055644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Galettes aux pommes.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assonade, pommes, farine, avoine, huile, lait de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oix de coco.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93925" y="11615427"/>
            <a:ext cx="2635228" cy="900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Salade fruits</a:t>
            </a:r>
            <a:r>
              <a:rPr lang="fr-CA" sz="2000" dirty="0"/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Rectangle 74"/>
          <p:cNvSpPr/>
          <p:nvPr/>
        </p:nvSpPr>
        <p:spPr>
          <a:xfrm>
            <a:off x="15612871" y="10814031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lang="fr-CA" dirty="0"/>
          </a:p>
        </p:txBody>
      </p:sp>
      <p:sp>
        <p:nvSpPr>
          <p:cNvPr id="195" name="ZoneTexte 65"/>
          <p:cNvSpPr txBox="1"/>
          <p:nvPr/>
        </p:nvSpPr>
        <p:spPr>
          <a:xfrm>
            <a:off x="15935227" y="10898534"/>
            <a:ext cx="263522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aux son d’avoine et bananes.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Avoine, banane, cassonade, avoine, farine d’avoine.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197" name="ZoneTexte 65"/>
          <p:cNvSpPr txBox="1"/>
          <p:nvPr/>
        </p:nvSpPr>
        <p:spPr>
          <a:xfrm>
            <a:off x="19594890" y="11566055"/>
            <a:ext cx="2635227" cy="49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Tartine a la confiture</a:t>
            </a:r>
            <a:r>
              <a:rPr lang="fr-CA" dirty="0"/>
              <a:t>.</a:t>
            </a:r>
            <a:endParaRPr dirty="0"/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2712" y="6681797"/>
            <a:ext cx="3011758" cy="1549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Omelette avec riz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+mn-lt"/>
              </a:rPr>
              <a:t> Navet, zucchini, patates douces, carottes.</a:t>
            </a:r>
            <a:endParaRPr sz="2000" b="1" dirty="0">
              <a:latin typeface="+mn-lt"/>
            </a:endParaRP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209" name="ZoneTexte 92"/>
          <p:cNvSpPr txBox="1"/>
          <p:nvPr/>
        </p:nvSpPr>
        <p:spPr>
          <a:xfrm>
            <a:off x="12205660" y="6705692"/>
            <a:ext cx="3011758" cy="1716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Couscous aux pois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Patates douces, navet, courgettes, tomates, coriandre.</a:t>
            </a: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 dirty="0"/>
          </a:p>
        </p:txBody>
      </p:sp>
      <p:sp>
        <p:nvSpPr>
          <p:cNvPr id="212" name="Rectangle 90"/>
          <p:cNvSpPr/>
          <p:nvPr/>
        </p:nvSpPr>
        <p:spPr>
          <a:xfrm>
            <a:off x="15639957" y="605350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74164" y="6602233"/>
            <a:ext cx="2635229" cy="1879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Gratin Tex-mex.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Sauce béchamel, mais, oignons, ail, zucchinis, poivrons, fromage, pates.</a:t>
            </a:r>
            <a:endParaRPr lang="fr-CA" sz="18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530905" y="6741716"/>
            <a:ext cx="263522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Sandwichs 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aux Falafel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avec crudités.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Œufs, persil, mayonnaise, crudités.</a:t>
            </a: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8 juin végé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10780</TotalTime>
  <Words>155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dcterms:modified xsi:type="dcterms:W3CDTF">2026-05-28T19:08:25Z</dcterms:modified>
</cp:coreProperties>
</file>