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922058-F7D4-4614-8955-E6FDE22B0BB7}" v="1" dt="2025-12-31T19:32:05.14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ADCA053C-9E30-4023-B9B3-CE3101976944}"/>
    <pc:docChg chg="undo custSel modSld modNotesMaster">
      <pc:chgData name="Wadii Boujendar" userId="1fe66039b04c3f7c" providerId="LiveId" clId="{ADCA053C-9E30-4023-B9B3-CE3101976944}" dt="2025-12-31T19:39:41.758" v="2180" actId="1076"/>
      <pc:docMkLst>
        <pc:docMk/>
      </pc:docMkLst>
      <pc:sldChg chg="addSp delSp modSp mod">
        <pc:chgData name="Wadii Boujendar" userId="1fe66039b04c3f7c" providerId="LiveId" clId="{ADCA053C-9E30-4023-B9B3-CE3101976944}" dt="2025-12-31T19:39:41.758" v="2180" actId="1076"/>
        <pc:sldMkLst>
          <pc:docMk/>
          <pc:sldMk cId="0" sldId="256"/>
        </pc:sldMkLst>
        <pc:spChg chg="mod">
          <ac:chgData name="Wadii Boujendar" userId="1fe66039b04c3f7c" providerId="LiveId" clId="{ADCA053C-9E30-4023-B9B3-CE3101976944}" dt="2025-12-31T19:39:41.758" v="2180" actId="1076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ADCA053C-9E30-4023-B9B3-CE3101976944}" dt="2025-12-31T19:35:27.023" v="1667" actId="1076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ADCA053C-9E30-4023-B9B3-CE3101976944}" dt="2025-12-31T19:31:31.780" v="1088" actId="20577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ADCA053C-9E30-4023-B9B3-CE3101976944}" dt="2025-12-31T19:34:40.985" v="1506" actId="20577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ADCA053C-9E30-4023-B9B3-CE3101976944}" dt="2025-12-31T19:35:41.416" v="1756" actId="20577"/>
          <ac:spMkLst>
            <pc:docMk/>
            <pc:sldMk cId="0" sldId="256"/>
            <ac:spMk id="197" creationId="{00000000-0000-0000-0000-000000000000}"/>
          </ac:spMkLst>
        </pc:spChg>
        <pc:spChg chg="mod">
          <ac:chgData name="Wadii Boujendar" userId="1fe66039b04c3f7c" providerId="LiveId" clId="{ADCA053C-9E30-4023-B9B3-CE3101976944}" dt="2025-12-31T19:33:38.952" v="1386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ADCA053C-9E30-4023-B9B3-CE3101976944}" dt="2025-12-31T19:32:02.314" v="1203" actId="1076"/>
          <ac:spMkLst>
            <pc:docMk/>
            <pc:sldMk cId="0" sldId="256"/>
            <ac:spMk id="211" creationId="{00000000-0000-0000-0000-000000000000}"/>
          </ac:spMkLst>
        </pc:spChg>
        <pc:spChg chg="mod">
          <ac:chgData name="Wadii Boujendar" userId="1fe66039b04c3f7c" providerId="LiveId" clId="{ADCA053C-9E30-4023-B9B3-CE3101976944}" dt="2025-12-31T19:39:02.343" v="2106" actId="1076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ADCA053C-9E30-4023-B9B3-CE3101976944}" dt="2025-12-31T19:39:25.087" v="2179" actId="20577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ADCA053C-9E30-4023-B9B3-CE3101976944}" dt="2025-12-31T19:25:43.265" v="710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5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51530" y="60380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234702" y="6243582"/>
            <a:ext cx="3011758" cy="2800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Macaronis chi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nois au bœuf et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Végé: Macaronis chinois au tofu.</a:t>
            </a: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Tomates, oignons, ail, carottes, céleris, basilic</a:t>
            </a:r>
            <a:r>
              <a:rPr lang="fr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fr-CA" sz="2000" dirty="0"/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dirty="0"/>
              <a:t> </a:t>
            </a:r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23434436" y="5462284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lang="fr-CA" b="1"/>
              <a:t>Céréales.</a:t>
            </a:r>
            <a:endParaRPr b="1"/>
          </a:p>
        </p:txBody>
      </p:sp>
      <p:sp>
        <p:nvSpPr>
          <p:cNvPr id="190" name="Rectangle 74"/>
          <p:cNvSpPr/>
          <p:nvPr/>
        </p:nvSpPr>
        <p:spPr>
          <a:xfrm>
            <a:off x="8563209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921691" y="11156982"/>
            <a:ext cx="2635228" cy="2033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 Muffins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aux bananes.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Bananes, huiles, cassonade, vanille, farine.</a:t>
            </a:r>
            <a:endParaRPr lang="fr-CA" sz="20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dirty="0"/>
              <a:t>.</a:t>
            </a:r>
            <a:endParaRPr sz="2000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464454" y="11623711"/>
            <a:ext cx="2635228" cy="601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/>
              <a:t>Crêpe babeurre avec sirop d’érable .</a:t>
            </a:r>
            <a:endParaRPr sz="2000" b="1" dirty="0"/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997932" y="11105398"/>
            <a:ext cx="2635228" cy="1391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b="1" dirty="0"/>
              <a:t>Biscuits multigrains.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b="1" dirty="0"/>
              <a:t>Avoine, graines de citrouilles et chia, beurre, cassonade, farine.</a:t>
            </a:r>
          </a:p>
        </p:txBody>
      </p:sp>
      <p:sp>
        <p:nvSpPr>
          <p:cNvPr id="196" name="Rectangle 74"/>
          <p:cNvSpPr/>
          <p:nvPr/>
        </p:nvSpPr>
        <p:spPr>
          <a:xfrm>
            <a:off x="19211608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7" name="ZoneTexte 65"/>
          <p:cNvSpPr txBox="1"/>
          <p:nvPr/>
        </p:nvSpPr>
        <p:spPr>
          <a:xfrm>
            <a:off x="19564429" y="11731499"/>
            <a:ext cx="2635227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b="1" dirty="0"/>
              <a:t>Compote de pommes.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690878" y="6588811"/>
            <a:ext cx="3011758" cy="1657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Tofu brouillé style omelette </a:t>
            </a:r>
            <a:r>
              <a:rPr lang="fr-CA" sz="20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légumes avec </a:t>
            </a:r>
            <a:r>
              <a:rPr lang="fr-CA" sz="2000" b="1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riz.</a:t>
            </a:r>
            <a:endParaRPr lang="fr-CA" sz="2000" b="1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Tofu, oignons, ail,, patates douces, </a:t>
            </a:r>
            <a:r>
              <a:rPr lang="fr-CA" sz="20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navet, carottes, lait de soya, oignons verts.</a:t>
            </a:r>
            <a:endParaRPr sz="2000" b="1"/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9" name="ZoneTexte 92"/>
          <p:cNvSpPr txBox="1"/>
          <p:nvPr/>
        </p:nvSpPr>
        <p:spPr>
          <a:xfrm>
            <a:off x="12241039" y="6269518"/>
            <a:ext cx="3011758" cy="2553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Croquettes de poisson</a:t>
            </a: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sauce 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tomates</a:t>
            </a: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avec orge et légumes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 :croquettes de légumineuse.</a:t>
            </a: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Ail, pois verts, haricots verts, mais, poivrons. </a:t>
            </a:r>
            <a:endParaRPr sz="2000" b="1" dirty="0"/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182195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5929821" y="6032884"/>
            <a:ext cx="2635229" cy="3996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Poulet en lanières avec légumes et sauce tomates avec couscous.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Végé: couscous aux poix chiches.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Oignons, tomates, patates douces, carottes, courgettes.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20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4" name="ZoneTexte 65"/>
          <p:cNvSpPr txBox="1"/>
          <p:nvPr/>
        </p:nvSpPr>
        <p:spPr>
          <a:xfrm>
            <a:off x="19467677" y="6654917"/>
            <a:ext cx="2635228" cy="2984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Crème de légumes avec pain et œufs durs.</a:t>
            </a:r>
          </a:p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Patates, céleris, poireaux, céleris rave, navets.</a:t>
            </a:r>
            <a:endParaRPr lang="fr-CA" sz="2000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CA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CA" sz="20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2000" b="1" dirty="0"/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 err="1"/>
              <a:t>Semaine</a:t>
            </a:r>
            <a:r>
              <a:rPr lang="fr-CA" dirty="0"/>
              <a:t>26 janvier</a:t>
            </a:r>
            <a:r>
              <a:rPr dirty="0"/>
              <a:t>.</a:t>
            </a:r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</Words>
  <Application>Microsoft Office PowerPoint</Application>
  <PresentationFormat>Custom</PresentationFormat>
  <Paragraphs>46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1</cp:revision>
  <cp:lastPrinted>2025-10-21T17:42:11Z</cp:lastPrinted>
  <dcterms:modified xsi:type="dcterms:W3CDTF">2025-12-31T19:39:42Z</dcterms:modified>
</cp:coreProperties>
</file>