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28T19:14:14.793" v="1369" actId="20577"/>
      <pc:docMkLst>
        <pc:docMk/>
      </pc:docMkLst>
      <pc:sldChg chg="modSp mod">
        <pc:chgData name="Wadii Boujendar" userId="1fe66039b04c3f7c" providerId="LiveId" clId="{ADCA053C-9E30-4023-B9B3-CE3101976944}" dt="2026-05-28T19:14:14.793" v="1369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6T11:36:40.496" v="1283" actId="1076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26T10:45:40.665" v="65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5:42.448" v="1234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5:56.593" v="123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6:24.812" v="1263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8:42.067" v="797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3:55.739" v="132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4:14.793" v="136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8:50:53.132" v="128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3509" y="6763212"/>
            <a:ext cx="3011758" cy="1855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Spaghettis sauce  aux lentilles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rPr dirty="0"/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 Céréale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46816" y="11312256"/>
            <a:ext cx="2635228" cy="191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bleuets.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Huile, bleuets, cassonade, farine.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351841"/>
            <a:ext cx="2635228" cy="114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Trempette de yogourt  avec mini </a:t>
            </a:r>
            <a:r>
              <a:rPr lang="fr-CA" sz="2000" b="1" dirty="0" err="1"/>
              <a:t>naan</a:t>
            </a:r>
            <a:r>
              <a:rPr lang="fr-CA" sz="2000" b="1"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Concombre, menthe fraiche, ail, yogourt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351617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Avoine, huile, graines de chia, citrouille.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54715" y="6368701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 tomates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riz sauté aux pois chiches.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jaunes et vertes , carottes, tomates, persil.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22550" y="6726905"/>
            <a:ext cx="3011758" cy="204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de soya sauce BBQ  avec purée et légume.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brocolis, choux fleurs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2" y="6029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61047" y="6699593"/>
            <a:ext cx="2635229" cy="1686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pates a la légumineuse.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pois verts, carottes, persil, mayonnaise.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15 juin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519030" y="11638382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00675" y="6493139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 avec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olives noires, épinards, fromage mozzarella et cheddar.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19393</TotalTime>
  <Words>179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2025-02-26T12:40:48Z</cp:lastPrinted>
  <dcterms:modified xsi:type="dcterms:W3CDTF">2026-05-28T19:14:18Z</dcterms:modified>
</cp:coreProperties>
</file>