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ADCA053C-9E30-4023-B9B3-CE3101976944}"/>
    <pc:docChg chg="custSel modSld modNotesMaster">
      <pc:chgData name="Wadii Boujendar" userId="1fe66039b04c3f7c" providerId="LiveId" clId="{ADCA053C-9E30-4023-B9B3-CE3101976944}" dt="2026-05-28T18:52:06.236" v="1574" actId="20577"/>
      <pc:docMkLst>
        <pc:docMk/>
      </pc:docMkLst>
      <pc:sldChg chg="modSp mod">
        <pc:chgData name="Wadii Boujendar" userId="1fe66039b04c3f7c" providerId="LiveId" clId="{ADCA053C-9E30-4023-B9B3-CE3101976944}" dt="2026-05-28T18:52:06.236" v="1574" actId="20577"/>
        <pc:sldMkLst>
          <pc:docMk/>
          <pc:sldMk cId="0" sldId="256"/>
        </pc:sldMkLst>
        <pc:spChg chg="mod">
          <ac:chgData name="Wadii Boujendar" userId="1fe66039b04c3f7c" providerId="LiveId" clId="{ADCA053C-9E30-4023-B9B3-CE3101976944}" dt="2026-05-28T18:51:26.533" v="1430" actId="20577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ADCA053C-9E30-4023-B9B3-CE3101976944}" dt="2026-05-25T11:08:33.032" v="1036" actId="1076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ADCA053C-9E30-4023-B9B3-CE3101976944}" dt="2026-05-25T11:21:05.022" v="1241" actId="20577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ADCA053C-9E30-4023-B9B3-CE3101976944}" dt="2026-05-01T00:12:02.848" v="478" actId="20577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ADCA053C-9E30-4023-B9B3-CE3101976944}" dt="2026-05-25T11:10:26.482" v="1037" actId="1076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ADCA053C-9E30-4023-B9B3-CE3101976944}" dt="2026-05-28T18:51:37.455" v="1502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ADCA053C-9E30-4023-B9B3-CE3101976944}" dt="2026-05-25T11:10:29.660" v="1038" actId="1076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ADCA053C-9E30-4023-B9B3-CE3101976944}" dt="2026-05-28T18:52:06.236" v="1574" actId="20577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ADCA053C-9E30-4023-B9B3-CE3101976944}" dt="2026-05-28T18:50:37.765" v="1377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38988" y="59801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213157" y="6802355"/>
            <a:ext cx="3011758" cy="1227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Tortellini au fromage.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oignons, ail, céleris, carotte.</a:t>
            </a:r>
            <a:endParaRPr sz="2000" b="1" dirty="0"/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b="1" dirty="0" err="1"/>
              <a:t>Céréales</a:t>
            </a:r>
            <a:endParaRPr b="1" dirty="0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16028" y="11085107"/>
            <a:ext cx="2635228" cy="1557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Biscuits aux raisins secs.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Beurre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cassonade, raisins secs, farine, avoine, huile.</a:t>
            </a:r>
            <a:endParaRPr sz="2000" b="1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391629" y="11192325"/>
            <a:ext cx="2635228" cy="1713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Humus maison avec pain pita.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Pois chiches, citron, ail..</a:t>
            </a:r>
            <a:endParaRPr lang="fr-CA" sz="20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997932" y="11259766"/>
            <a:ext cx="2635228" cy="1082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Muffins 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 bananes.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Margarine, lait de vanille, 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bananes, 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farine.</a:t>
            </a:r>
            <a:endParaRPr sz="2000" b="1" dirty="0"/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531156"/>
            <a:ext cx="2635227" cy="838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Compote de pomme.</a:t>
            </a:r>
            <a:endParaRPr b="1" dirty="0"/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714706" y="6526402"/>
            <a:ext cx="3011758" cy="2033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Curry de tofu avec riz et légumes..</a:t>
            </a:r>
            <a:endParaRPr lang="fr-CA" sz="20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Oignons, ail,  carottes,  poivrons,  patates douces.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sz="2000" b="1" dirty="0"/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rPr lang="fr-CA" dirty="0"/>
              <a:t>.</a:t>
            </a:r>
            <a:endParaRPr dirty="0"/>
          </a:p>
        </p:txBody>
      </p:sp>
      <p:sp>
        <p:nvSpPr>
          <p:cNvPr id="209" name="ZoneTexte 92"/>
          <p:cNvSpPr txBox="1"/>
          <p:nvPr/>
        </p:nvSpPr>
        <p:spPr>
          <a:xfrm>
            <a:off x="12258724" y="6675697"/>
            <a:ext cx="3011758" cy="1879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Boulettes de légumineuses avec riz et légumes.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Brocolis, pois verts, choux fleurs. </a:t>
            </a:r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57817" y="6656254"/>
            <a:ext cx="2635229" cy="1557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Salade de macaronis aux œufs durs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Œufs, </a:t>
            </a: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olives, mais, pois verts, persil.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sz="2000" b="1" dirty="0"/>
          </a:p>
        </p:txBody>
      </p:sp>
      <p:sp>
        <p:nvSpPr>
          <p:cNvPr id="214" name="ZoneTexte 65"/>
          <p:cNvSpPr txBox="1"/>
          <p:nvPr/>
        </p:nvSpPr>
        <p:spPr>
          <a:xfrm>
            <a:off x="19564429" y="6642787"/>
            <a:ext cx="2635228" cy="1557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Sandwich au fromage </a:t>
            </a:r>
            <a:r>
              <a:rPr lang="fr-CA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avec crudités.</a:t>
            </a:r>
            <a:endParaRPr lang="fr-CA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Céleris, poivrons, persil, épinards</a:t>
            </a:r>
            <a:r>
              <a:rPr lang="fr-CA" sz="2000" b="1" dirty="0"/>
              <a:t>. </a:t>
            </a:r>
            <a:endParaRPr sz="2000" b="1" dirty="0"/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fr-CA" dirty="0"/>
              <a:t> 1 juin végé.</a:t>
            </a:r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10971</TotalTime>
  <Words>163</Words>
  <Application>Microsoft Office PowerPoint</Application>
  <PresentationFormat>Custom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cp:lastPrinted>2026-05-25T11:46:14Z</cp:lastPrinted>
  <dcterms:modified xsi:type="dcterms:W3CDTF">2026-05-28T18:52:08Z</dcterms:modified>
</cp:coreProperties>
</file>