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3-27T13:10:07.921" v="1297" actId="1076"/>
      <pc:docMkLst>
        <pc:docMk/>
      </pc:docMkLst>
      <pc:sldChg chg="modSp mod">
        <pc:chgData name="Wadii Boujendar" userId="1fe66039b04c3f7c" providerId="LiveId" clId="{ADCA053C-9E30-4023-B9B3-CE3101976944}" dt="2026-03-27T13:10:07.921" v="1297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3-27T13:10:07.921" v="129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3-27T13:09:59.026" v="1296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7:59:39.835" v="1101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464708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 aux lentilles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087938"/>
            <a:ext cx="263522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36656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citrouille.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citrouille, graine de citrouille,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4448" y="6205115"/>
            <a:ext cx="3011758" cy="255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bœuf sauce tomates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légumineuses sauce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 et jaunes, Carotte, tomates, coriandre.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325122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Poitrine de poulet a la crème avec purée de patates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Tofu à la crème.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 ail.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462420"/>
            <a:ext cx="2635229" cy="198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minestrone aux haricotes rouges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douces, haricots.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806454"/>
            <a:ext cx="263522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Pizza végé avec salade.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naan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tomates, basilic, salade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jour. 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13 avril.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197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2026-03-27T13:10:16Z</dcterms:modified>
</cp:coreProperties>
</file>