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</pc:sldChg>
    </pc:docChg>
  </pc:docChgLst>
  <pc:docChgLst>
    <pc:chgData name="Wadii Boujendar" userId="1fe66039b04c3f7c" providerId="LiveId" clId="{6B6409C6-CF99-48A7-9BDF-A6532BBDF8B7}"/>
    <pc:docChg chg="custSel modSld">
      <pc:chgData name="Wadii Boujendar" userId="1fe66039b04c3f7c" providerId="LiveId" clId="{6B6409C6-CF99-48A7-9BDF-A6532BBDF8B7}" dt="2024-10-25T15:53:23.551" v="2" actId="20577"/>
      <pc:docMkLst>
        <pc:docMk/>
      </pc:docMkLst>
      <pc:sldChg chg="modSp mod">
        <pc:chgData name="Wadii Boujendar" userId="1fe66039b04c3f7c" providerId="LiveId" clId="{6B6409C6-CF99-48A7-9BDF-A6532BBDF8B7}" dt="2024-10-25T15:53:23.551" v="2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0631BFC0-E4C4-4304-A328-88D0396698B3}"/>
    <pc:docChg chg="undo custSel modSld">
      <pc:chgData name="Wadii Boujendar" userId="1fe66039b04c3f7c" providerId="LiveId" clId="{0631BFC0-E4C4-4304-A328-88D0396698B3}" dt="2025-02-06T15:00:20.512" v="848" actId="20577"/>
      <pc:docMkLst>
        <pc:docMk/>
      </pc:docMkLst>
      <pc:sldChg chg="modSp mod">
        <pc:chgData name="Wadii Boujendar" userId="1fe66039b04c3f7c" providerId="LiveId" clId="{0631BFC0-E4C4-4304-A328-88D0396698B3}" dt="2025-02-06T15:00:20.512" v="848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F7DB5250-6DCE-4CC0-B5EF-C83B81670181}"/>
    <pc:docChg chg="custSel modSld modNotesMaster">
      <pc:chgData name="Wadii Boujendar" userId="1fe66039b04c3f7c" providerId="LiveId" clId="{F7DB5250-6DCE-4CC0-B5EF-C83B81670181}" dt="2024-10-02T14:10:24.031" v="309" actId="313"/>
      <pc:docMkLst>
        <pc:docMk/>
      </pc:docMkLst>
      <pc:sldChg chg="addSp modSp mod">
        <pc:chgData name="Wadii Boujendar" userId="1fe66039b04c3f7c" providerId="LiveId" clId="{F7DB5250-6DCE-4CC0-B5EF-C83B81670181}" dt="2024-10-02T14:10:24.031" v="309" actId="313"/>
        <pc:sldMkLst>
          <pc:docMk/>
          <pc:sldMk cId="0" sldId="256"/>
        </pc:sldMkLst>
      </pc:sldChg>
    </pc:docChg>
  </pc:docChgLst>
  <pc:docChgLst>
    <pc:chgData name="Wadii Boujendar" userId="1fe66039b04c3f7c" providerId="LiveId" clId="{8A31ADEE-B85B-49F7-A84C-CD94B5D0E56E}"/>
    <pc:docChg chg="modSld">
      <pc:chgData name="Wadii Boujendar" userId="1fe66039b04c3f7c" providerId="LiveId" clId="{8A31ADEE-B85B-49F7-A84C-CD94B5D0E56E}" dt="2025-03-24T14:46:57.469" v="2" actId="20577"/>
      <pc:docMkLst>
        <pc:docMk/>
      </pc:docMkLst>
      <pc:sldChg chg="modSp mod">
        <pc:chgData name="Wadii Boujendar" userId="1fe66039b04c3f7c" providerId="LiveId" clId="{8A31ADEE-B85B-49F7-A84C-CD94B5D0E56E}" dt="2025-03-24T14:46:57.469" v="2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5-11-02T23:28:48.909" v="2111" actId="20577"/>
      <pc:docMkLst>
        <pc:docMk/>
      </pc:docMkLst>
      <pc:sldChg chg="modSp mod">
        <pc:chgData name="Wadii Boujendar" userId="1fe66039b04c3f7c" providerId="LiveId" clId="{ADCA053C-9E30-4023-B9B3-CE3101976944}" dt="2025-11-02T23:28:48.909" v="2111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0-29T14:12:57.845" v="1397" actId="20577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ADCA053C-9E30-4023-B9B3-CE3101976944}" dt="2025-10-29T14:11:16.956" v="1154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7:27:07.265" v="1728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4:12:35.326" v="1273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1-02T23:28:30.055" v="2051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4:02:39.402" v="969" actId="5793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4:10:59.949" v="1153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1-01T17:51:21.478" v="1998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1-02T23:28:48.909" v="2111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1:45:41.184" v="28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2DE5CD5-0582-4F37-A4B3-E47647642440}"/>
    <pc:docChg chg="modSld">
      <pc:chgData name="Wadii Boujendar" userId="1fe66039b04c3f7c" providerId="LiveId" clId="{D2DE5CD5-0582-4F37-A4B3-E47647642440}" dt="2024-11-06T18:13:40.622" v="2" actId="20577"/>
      <pc:docMkLst>
        <pc:docMk/>
      </pc:docMkLst>
      <pc:sldChg chg="modSp mod">
        <pc:chgData name="Wadii Boujendar" userId="1fe66039b04c3f7c" providerId="LiveId" clId="{D2DE5CD5-0582-4F37-A4B3-E47647642440}" dt="2024-11-06T18:13:40.622" v="2" actId="2057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58963" y="6637213"/>
            <a:ext cx="3011758" cy="1428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ennes de blé sauce tomates aux lentilles.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poivrons, épinards, céleris, lentilles.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863101" y="11113519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d’avoine et raisins secs.</a:t>
            </a:r>
          </a:p>
          <a:p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 sec, farine, avoine, huile.</a:t>
            </a:r>
            <a:endParaRPr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679474"/>
            <a:ext cx="2635228" cy="385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Tartine de galettes de riz.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74164" y="11019988"/>
            <a:ext cx="2635228" cy="1848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courgettes et cacao noir.</a:t>
            </a:r>
          </a:p>
          <a:p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Cacao, courgettes, cassonade, farine, lait de vanille farine d’avoine</a:t>
            </a:r>
            <a:endParaRPr lang="fr-CA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0638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88975" y="6828064"/>
            <a:ext cx="3011758" cy="113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Pâté chinois végé.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oignons, crème de mais, champignons,  lentilles.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rPr lang="fr-CA" dirty="0"/>
              <a:t>Persil.</a:t>
            </a: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184102" y="6606998"/>
            <a:ext cx="3011758" cy="18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 croustillant au four avec orge style pilaf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verts, carottes, oignons, ail, persil.</a:t>
            </a: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6817" y="6513106"/>
            <a:ext cx="2635229" cy="2739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Croq</a:t>
            </a: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uettes de poisson avec macaronis sauce blanche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Tofu sauce tomates.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Riz, carottes, brocolis, tomates.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894879"/>
            <a:ext cx="2635228" cy="155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Minestrone végé </a:t>
            </a:r>
            <a:r>
              <a:rPr lang="fr-CA" sz="18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pain.</a:t>
            </a:r>
            <a:endParaRPr lang="fr-CA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céleris, patates, courge musqué, navet, coriandre, persil.</a:t>
            </a:r>
            <a:endParaRPr lang="fr-CA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</a:t>
            </a:r>
            <a:r>
              <a:rPr lang="fr-CA" dirty="0" err="1"/>
              <a:t>ine</a:t>
            </a:r>
            <a:r>
              <a:rPr lang="fr-CA" dirty="0"/>
              <a:t> 10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3F33D854-43C9-4DAF-6393-84979BD53313}"/>
              </a:ext>
            </a:extLst>
          </p:cNvPr>
          <p:cNvSpPr txBox="1"/>
          <p:nvPr/>
        </p:nvSpPr>
        <p:spPr>
          <a:xfrm>
            <a:off x="19530905" y="11608865"/>
            <a:ext cx="2635228" cy="836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fruits.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8828</TotalTime>
  <Words>187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2024-10-02T13:32:07Z</cp:lastPrinted>
  <dcterms:modified xsi:type="dcterms:W3CDTF">2025-11-02T23:28:54Z</dcterms:modified>
</cp:coreProperties>
</file>