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B3375-8BCD-4262-B879-5F72292680BC}" v="4" dt="2026-05-26T11:36:08.73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5-26T11:36:40.496" v="1283" actId="1076"/>
      <pc:docMkLst>
        <pc:docMk/>
      </pc:docMkLst>
      <pc:sldChg chg="modSp mod">
        <pc:chgData name="Wadii Boujendar" userId="1fe66039b04c3f7c" providerId="LiveId" clId="{ADCA053C-9E30-4023-B9B3-CE3101976944}" dt="2026-05-26T11:36:40.496" v="1283" actId="1076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26T11:36:40.496" v="1283" actId="1076"/>
          <ac:spMkLst>
            <pc:docMk/>
            <pc:sldMk cId="0" sldId="256"/>
            <ac:spMk id="2" creationId="{EEE06FB4-A560-10F8-5B05-302D3090D5DE}"/>
          </ac:spMkLst>
        </pc:spChg>
        <pc:spChg chg="mod">
          <ac:chgData name="Wadii Boujendar" userId="1fe66039b04c3f7c" providerId="LiveId" clId="{ADCA053C-9E30-4023-B9B3-CE3101976944}" dt="2026-05-26T10:45:40.665" v="654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35:42.448" v="1234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35:56.593" v="1237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36:24.812" v="1263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0:48:42.067" v="797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34:21.647" v="1233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32:45.363" v="1042" actId="33524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0:32:51.434" v="652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03509" y="6763212"/>
            <a:ext cx="3011758" cy="1855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Spaghettis sauce  aux lentilles et légumes.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céleris, basilic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2000" dirty="0"/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rPr dirty="0"/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 dirty="0"/>
              <a:t> Céréale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46816" y="11312256"/>
            <a:ext cx="2635228" cy="1918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bleuets.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Huile, bleuets, cassonade, farine.</a:t>
            </a: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64454" y="11351841"/>
            <a:ext cx="2635228" cy="114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Trempette de yogourt  avec mini </a:t>
            </a:r>
            <a:r>
              <a:rPr lang="fr-CA" sz="2000" b="1" dirty="0" err="1"/>
              <a:t>naan</a:t>
            </a:r>
            <a:r>
              <a:rPr lang="fr-CA" sz="2000" b="1"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Concombre, menthe fraiche, ail, yogourt</a:t>
            </a: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351617"/>
            <a:ext cx="2635228" cy="89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Biscuits multigrains.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Avoine, huile, graines de chia, citrouille.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178086" y="10829353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500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54715" y="6368701"/>
            <a:ext cx="301175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 de poisson sauce  tomates avec riz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 riz sauté aux pois chiches.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Haricots jaunes et vertes , carottes, tomates, persil.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22550" y="6485301"/>
            <a:ext cx="301175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Boulettes de bœuf sauce BBQ  avec purée et légume.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Végé’ bouettes de soya.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Carottes, brocolis, choux fleurs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2" y="602937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61047" y="6427724"/>
            <a:ext cx="2635229" cy="223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de pates a l’italienne au poulet.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salade de pates a la légumineuse.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Mais, pois verts, carottes, persil, mayonnaise. 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7355802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Semai</a:t>
            </a:r>
            <a:r>
              <a:rPr lang="fr-CA" dirty="0"/>
              <a:t>ne 15 juin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EEE06FB4-A560-10F8-5B05-302D3090D5DE}"/>
              </a:ext>
            </a:extLst>
          </p:cNvPr>
          <p:cNvSpPr txBox="1"/>
          <p:nvPr/>
        </p:nvSpPr>
        <p:spPr>
          <a:xfrm>
            <a:off x="19519030" y="11638382"/>
            <a:ext cx="2635228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Compote de pommes.</a:t>
            </a:r>
            <a:endParaRPr sz="2000" b="1" dirty="0"/>
          </a:p>
        </p:txBody>
      </p:sp>
      <p:sp>
        <p:nvSpPr>
          <p:cNvPr id="3" name="ZoneTexte 92">
            <a:extLst>
              <a:ext uri="{FF2B5EF4-FFF2-40B4-BE49-F238E27FC236}">
                <a16:creationId xmlns:a16="http://schemas.microsoft.com/office/drawing/2014/main" id="{434144F8-84A2-B158-920A-210FCD775397}"/>
              </a:ext>
            </a:extLst>
          </p:cNvPr>
          <p:cNvSpPr txBox="1"/>
          <p:nvPr/>
        </p:nvSpPr>
        <p:spPr>
          <a:xfrm>
            <a:off x="19300675" y="6493139"/>
            <a:ext cx="301175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végé avec crudités.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olives noires, épinards, fromage mozzarella et cheddar.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19369</TotalTime>
  <Words>194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2025-02-26T12:40:48Z</cp:lastPrinted>
  <dcterms:modified xsi:type="dcterms:W3CDTF">2026-05-26T11:36:40Z</dcterms:modified>
</cp:coreProperties>
</file>