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11EFB-8D22-442C-ADC4-DED1E4B22D23}" v="4" dt="2026-01-27T19:39:22.52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 modNotesMaster">
      <pc:chgData name="Wadii Boujendar" userId="1fe66039b04c3f7c" providerId="LiveId" clId="{ADCA053C-9E30-4023-B9B3-CE3101976944}" dt="2026-01-28T16:39:10.621" v="1762" actId="20577"/>
      <pc:docMkLst>
        <pc:docMk/>
      </pc:docMkLst>
      <pc:sldChg chg="modSp mod">
        <pc:chgData name="Wadii Boujendar" userId="1fe66039b04c3f7c" providerId="LiveId" clId="{ADCA053C-9E30-4023-B9B3-CE3101976944}" dt="2026-01-28T16:39:10.621" v="1762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1-28T16:38:59.092" v="1753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6:30.813" v="715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1-27T19:39:22.525" v="159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1-27T19:39:34.800" v="1636" actId="1076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38:33.642" v="1687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7T19:30:09.126" v="941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39:10.621" v="1762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1-27T19:38:12.619" v="1475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38:49.949" v="1732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32:56.365" v="165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4" y="1079760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48659" y="6383923"/>
            <a:ext cx="3011758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Penne de blé au fromage.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Tomates, coriandre, oignons, ail, carottes, céleris, poivrons.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>
                <a:latin typeface="+mj-lt"/>
              </a:rPr>
              <a:t>Céréales</a:t>
            </a:r>
            <a:endParaRPr b="1" dirty="0">
              <a:latin typeface="+mj-lt"/>
            </a:endParaRPr>
          </a:p>
        </p:txBody>
      </p:sp>
      <p:sp>
        <p:nvSpPr>
          <p:cNvPr id="190" name="Rectangle 74"/>
          <p:cNvSpPr/>
          <p:nvPr/>
        </p:nvSpPr>
        <p:spPr>
          <a:xfrm>
            <a:off x="8545387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7645" y="11317839"/>
            <a:ext cx="2635228" cy="1078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Biscuits aux bleuets.</a:t>
            </a:r>
          </a:p>
          <a:p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cassonade, bleuets,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679476"/>
            <a:ext cx="2635228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Tartine à la  confiture.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852875" y="11390985"/>
            <a:ext cx="2635228" cy="106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Trempette de yogourt avec craquelins</a:t>
            </a:r>
            <a:r>
              <a:rPr lang="fr-CA" sz="2000" dirty="0"/>
              <a:t>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622609" y="11203655"/>
            <a:ext cx="2635227" cy="1948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Muffin au cacao.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Cacao, farine, huile, avoine.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14275" y="6596005"/>
            <a:ext cx="3011758" cy="1549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 </a:t>
            </a:r>
            <a:r>
              <a:rPr lang="fr-CA" sz="2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Chili végé avec riz.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Haricots rouges, mais, carotte, coriandre, tomates</a:t>
            </a:r>
            <a:endParaRPr sz="1800" b="1" dirty="0">
              <a:latin typeface="+mn-lt"/>
            </a:endParaRPr>
          </a:p>
        </p:txBody>
      </p:sp>
      <p:sp>
        <p:nvSpPr>
          <p:cNvPr id="208" name="Rectangle 90"/>
          <p:cNvSpPr/>
          <p:nvPr/>
        </p:nvSpPr>
        <p:spPr>
          <a:xfrm>
            <a:off x="12106480" y="6050370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70225" y="6532271"/>
            <a:ext cx="3011758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Couscous </a:t>
            </a:r>
            <a:r>
              <a:rPr lang="fr-CA" sz="2000" b="1">
                <a:latin typeface="+mn-lt"/>
              </a:rPr>
              <a:t>au tofu </a:t>
            </a:r>
            <a:r>
              <a:rPr lang="fr-CA" sz="2000" b="1" dirty="0">
                <a:latin typeface="+mn-lt"/>
              </a:rPr>
              <a:t>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Patates douces, carottes, navet, courge musquée, zucchini.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7931" y="6246690"/>
            <a:ext cx="2635229" cy="3144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Soupe a poisson et légumes avec pain.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soupe aux pois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céleris, courgettes, carottes, patates, coriandre.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6512193"/>
            <a:ext cx="2635228" cy="278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Tofu au beurre.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ail, tomates, brocolis, choux fleurs, haricots verts.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16 février végé.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38994</TotalTime>
  <Words>167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2</cp:revision>
  <cp:lastPrinted>2025-10-14T14:34:37Z</cp:lastPrinted>
  <dcterms:modified xsi:type="dcterms:W3CDTF">2026-01-28T16:39:15Z</dcterms:modified>
</cp:coreProperties>
</file>