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05CF1-E0AD-4C63-99E0-1D4F66E7F2C9}" v="2" dt="2026-01-28T15:32:55.1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redo custSel modSld modNotesMaster">
      <pc:chgData name="Wadii Boujendar" userId="1fe66039b04c3f7c" providerId="LiveId" clId="{ADCA053C-9E30-4023-B9B3-CE3101976944}" dt="2026-01-28T16:40:26.304" v="3066" actId="20577"/>
      <pc:docMkLst>
        <pc:docMk/>
      </pc:docMkLst>
      <pc:sldChg chg="addSp delSp modSp mod">
        <pc:chgData name="Wadii Boujendar" userId="1fe66039b04c3f7c" providerId="LiveId" clId="{ADCA053C-9E30-4023-B9B3-CE3101976944}" dt="2026-01-28T16:40:26.304" v="3066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6:39:40.146" v="2919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27.023" v="166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1:31.780" v="108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4:40.985" v="150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41.416" v="175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40:21.004" v="302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40:26.304" v="3066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2:02.314" v="1203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58.716" v="276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5:42.081" v="2730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3:03.387" v="290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33745" y="6380834"/>
            <a:ext cx="3011758" cy="2010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Pates sauce tomates pesto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tofu 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pesto, carottes, céleris, champignons.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Crêpe babeurre avec sirop d’érable 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33916" y="6769665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Quiche aux épinards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931396"/>
            <a:ext cx="301175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âté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chinois aux lentilles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céleris, mais, pois verts, carottes.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29821" y="6032884"/>
            <a:ext cx="2635229" cy="399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avec légumes et sauce tomates avec couscous.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couscous aux poix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478972"/>
            <a:ext cx="2635228" cy="333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 végé avec salade ou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fromage, pain </a:t>
            </a:r>
            <a:r>
              <a:rPr lang="fr-CA" sz="20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crudités ou salade.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23 février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2026-01-28T16:40:27Z</dcterms:modified>
</cp:coreProperties>
</file>