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7102475" cy="9037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E5EEDD-11D6-41A2-A1BA-668ADCACEEBE}" v="6" dt="2026-07-30T18:21:24.53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FF"/>
          </a:solidFill>
        </a:fill>
      </a:tcStyle>
    </a:wholeTbl>
    <a:band2H>
      <a:tcTxStyle/>
      <a:tcStyle>
        <a:tcBdr/>
        <a:fill>
          <a:solidFill>
            <a:srgbClr val="E9E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F5CD"/>
          </a:solidFill>
        </a:fill>
      </a:tcStyle>
    </a:wholeTbl>
    <a:band2H>
      <a:tcTxStyle/>
      <a:tcStyle>
        <a:tcBdr/>
        <a:fill>
          <a:solidFill>
            <a:srgbClr val="E7F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7F6"/>
          </a:solidFill>
        </a:fill>
      </a:tcStyle>
    </a:wholeTbl>
    <a:band2H>
      <a:tcTxStyle/>
      <a:tcStyle>
        <a:tcBdr/>
        <a:fill>
          <a:solidFill>
            <a:srgbClr val="FFEC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ii Boujendar" userId="1fe66039b04c3f7c" providerId="LiveId" clId="{ADCA053C-9E30-4023-B9B3-CE3101976944}"/>
    <pc:docChg chg="undo custSel modSld">
      <pc:chgData name="Wadii Boujendar" userId="1fe66039b04c3f7c" providerId="LiveId" clId="{ADCA053C-9E30-4023-B9B3-CE3101976944}" dt="2026-07-30T19:28:50.162" v="2813" actId="20577"/>
      <pc:docMkLst>
        <pc:docMk/>
      </pc:docMkLst>
      <pc:sldChg chg="modSp mod">
        <pc:chgData name="Wadii Boujendar" userId="1fe66039b04c3f7c" providerId="LiveId" clId="{ADCA053C-9E30-4023-B9B3-CE3101976944}" dt="2026-07-30T19:28:50.162" v="2813" actId="20577"/>
        <pc:sldMkLst>
          <pc:docMk/>
          <pc:sldMk cId="0" sldId="256"/>
        </pc:sldMkLst>
        <pc:spChg chg="mod">
          <ac:chgData name="Wadii Boujendar" userId="1fe66039b04c3f7c" providerId="LiveId" clId="{ADCA053C-9E30-4023-B9B3-CE3101976944}" dt="2026-07-30T18:04:57.744" v="1970" actId="20577"/>
          <ac:spMkLst>
            <pc:docMk/>
            <pc:sldMk cId="0" sldId="256"/>
            <ac:spMk id="2" creationId="{EEE06FB4-A560-10F8-5B05-302D3090D5DE}"/>
          </ac:spMkLst>
        </pc:spChg>
        <pc:spChg chg="mod">
          <ac:chgData name="Wadii Boujendar" userId="1fe66039b04c3f7c" providerId="LiveId" clId="{ADCA053C-9E30-4023-B9B3-CE3101976944}" dt="2026-07-30T19:28:50.162" v="2813" actId="20577"/>
          <ac:spMkLst>
            <pc:docMk/>
            <pc:sldMk cId="0" sldId="256"/>
            <ac:spMk id="3" creationId="{434144F8-84A2-B158-920A-210FCD775397}"/>
          </ac:spMkLst>
        </pc:spChg>
        <pc:spChg chg="mod">
          <ac:chgData name="Wadii Boujendar" userId="1fe66039b04c3f7c" providerId="LiveId" clId="{ADCA053C-9E30-4023-B9B3-CE3101976944}" dt="2026-07-30T18:09:29.694" v="2267" actId="313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06:04.634" v="2062" actId="20577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0:51.162" v="2454" actId="20577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2:19.287" v="2462" actId="1076"/>
          <ac:spMkLst>
            <pc:docMk/>
            <pc:sldMk cId="0" sldId="256"/>
            <ac:spMk id="20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28:40.200" v="2760" actId="20577"/>
          <ac:spMkLst>
            <pc:docMk/>
            <pc:sldMk cId="0" sldId="256"/>
            <ac:spMk id="209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3:56.161" v="2711" actId="20577"/>
          <ac:spMkLst>
            <pc:docMk/>
            <pc:sldMk cId="0" sldId="256"/>
            <ac:spMk id="21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08:14.604" v="2716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539750" y="677863"/>
            <a:ext cx="6022975" cy="338931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46997" y="4292878"/>
            <a:ext cx="5208482" cy="406693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pré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présentation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252671" y="10353078"/>
            <a:ext cx="20691419" cy="567948"/>
          </a:xfrm>
          <a:prstGeom prst="rect">
            <a:avLst/>
          </a:prstGeom>
        </p:spPr>
        <p:txBody>
          <a:bodyPr/>
          <a:lstStyle>
            <a:lvl1pPr>
              <a:defRPr sz="2800" spc="-84"/>
            </a:lvl1pPr>
            <a:lvl2pPr>
              <a:defRPr sz="2800" spc="-84"/>
            </a:lvl2pPr>
            <a:lvl3pPr>
              <a:defRPr sz="2800" spc="-84"/>
            </a:lvl3pPr>
            <a:lvl4pPr>
              <a:defRPr sz="2800" spc="-84"/>
            </a:lvl4pPr>
            <a:lvl5pPr>
              <a:defRPr sz="2800" spc="-84"/>
            </a:lvl5pPr>
          </a:lstStyle>
          <a:p>
            <a:r>
              <a:t>Attribution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2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439912" y="4332885"/>
            <a:ext cx="21504176" cy="5497471"/>
          </a:xfrm>
          <a:prstGeom prst="rect">
            <a:avLst/>
          </a:prstGeom>
        </p:spPr>
        <p:txBody>
          <a:bodyPr anchor="b"/>
          <a:lstStyle/>
          <a:p>
            <a:pPr lvl="4" indent="3106958" defTabSz="731341">
              <a:lnSpc>
                <a:spcPct val="70000"/>
              </a:lnSpc>
              <a:defRPr sz="8300" b="1" i="1" spc="-399">
                <a:latin typeface="Graphik"/>
                <a:ea typeface="Graphik"/>
                <a:cs typeface="Graphik"/>
                <a:sym typeface="Graphik"/>
              </a:defRPr>
            </a:pPr>
            <a:r>
              <a:t>« Citation intéressante »
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ersonne portant un jean bleu et une veste en jean devant un mur rouge et violet uni"/>
          <p:cNvSpPr>
            <a:spLocks noGrp="1"/>
          </p:cNvSpPr>
          <p:nvPr>
            <p:ph type="pic" idx="21"/>
          </p:nvPr>
        </p:nvSpPr>
        <p:spPr>
          <a:xfrm>
            <a:off x="0" y="-1266000"/>
            <a:ext cx="24384000" cy="16248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defRPr sz="14000" b="0" spc="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13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C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2334623"/>
            <a:ext cx="21945600" cy="761225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Détails des fai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199" y="9779000"/>
            <a:ext cx="21945602" cy="62992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3200" spc="-1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Détails des faits</a:t>
            </a:r>
          </a:p>
        </p:txBody>
      </p:sp>
      <p:sp>
        <p:nvSpPr>
          <p:cNvPr id="14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</a:t>
            </a:r>
          </a:p>
        </p:txBody>
      </p:sp>
      <p:sp>
        <p:nvSpPr>
          <p:cNvPr id="22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4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387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3707" y="12981031"/>
            <a:ext cx="361189" cy="4041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1295400" y="5270498"/>
            <a:ext cx="21869400" cy="7135319"/>
          </a:xfrm>
          <a:prstGeom prst="rect">
            <a:avLst/>
          </a:prstGeom>
        </p:spPr>
        <p:txBody>
          <a:bodyPr numCol="2" spcCol="1093469"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35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6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ersonne portant un haut bleu et affichant un grand sourire devant un mur bleu"/>
          <p:cNvSpPr>
            <a:spLocks noGrp="1"/>
          </p:cNvSpPr>
          <p:nvPr>
            <p:ph type="pic" idx="21"/>
          </p:nvPr>
        </p:nvSpPr>
        <p:spPr>
          <a:xfrm>
            <a:off x="10236489" y="-3"/>
            <a:ext cx="20561460" cy="13716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  <a:lvl2pPr>
              <a:spcBef>
                <a:spcPts val="3300"/>
              </a:spcBef>
              <a:defRPr sz="4000" cap="none" spc="0"/>
            </a:lvl2pPr>
            <a:lvl3pPr>
              <a:spcBef>
                <a:spcPts val="3300"/>
              </a:spcBef>
              <a:defRPr sz="4000" cap="none" spc="0"/>
            </a:lvl3pPr>
            <a:lvl4pPr>
              <a:spcBef>
                <a:spcPts val="3300"/>
              </a:spcBef>
              <a:defRPr sz="4000" cap="none" spc="0"/>
            </a:lvl4pPr>
            <a:lvl5pPr>
              <a:spcBef>
                <a:spcPts val="3300"/>
              </a:spcBef>
              <a:defRPr sz="4000" cap="none" spc="0"/>
            </a:lvl5pPr>
          </a:lstStyle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Rectangle"/>
          <p:cNvSpPr/>
          <p:nvPr/>
        </p:nvSpPr>
        <p:spPr>
          <a:xfrm>
            <a:off x="0" y="990550"/>
            <a:ext cx="12538389" cy="279401"/>
          </a:xfrm>
          <a:prstGeom prst="rect">
            <a:avLst/>
          </a:prstGeom>
          <a:solidFill>
            <a:srgbClr val="27BA2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47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95400" y="12955885"/>
            <a:ext cx="11442700" cy="429262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1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Auteur et date</a:t>
            </a:r>
          </a:p>
        </p:txBody>
      </p:sp>
      <p:sp>
        <p:nvSpPr>
          <p:cNvPr id="48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49" name="Sous-titre de la diapositiv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95397" y="4092573"/>
            <a:ext cx="11442707" cy="678376"/>
          </a:xfrm>
          <a:prstGeom prst="rect">
            <a:avLst/>
          </a:prstGeom>
        </p:spPr>
        <p:txBody>
          <a:bodyPr/>
          <a:lstStyle>
            <a:lvl1pPr defTabSz="566673">
              <a:defRPr sz="3300" spc="-200"/>
            </a:lvl1pPr>
          </a:lstStyle>
          <a:p>
            <a:r>
              <a:t>Sous-titre de la diapositive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95400" y="5404408"/>
            <a:ext cx="21869400" cy="2881788"/>
          </a:xfrm>
          <a:prstGeom prst="rect">
            <a:avLst/>
          </a:prstGeom>
        </p:spPr>
        <p:txBody>
          <a:bodyPr anchor="ctr"/>
          <a:lstStyle>
            <a:lvl1pPr defTabSz="825500">
              <a:defRPr sz="10200" spc="-408"/>
            </a:lvl1pPr>
          </a:lstStyle>
          <a:p>
            <a:r>
              <a:t>Titre de section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uniqu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 </a:t>
            </a:r>
          </a:p>
        </p:txBody>
      </p:sp>
      <p:sp>
        <p:nvSpPr>
          <p:cNvPr id="67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8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7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8" name="Agenda - sous-tit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Agenda - sous-titre</a:t>
            </a:r>
          </a:p>
        </p:txBody>
      </p:sp>
      <p:sp>
        <p:nvSpPr>
          <p:cNvPr id="79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sz="5400" b="1" u="sng" cap="none" spc="-1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Points à l’ordre du jour</a:t>
            </a:r>
          </a:p>
        </p:txBody>
      </p:sp>
      <p:sp>
        <p:nvSpPr>
          <p:cNvPr id="8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2" name="Agenda - titr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Agenda - titre</a:t>
            </a:r>
          </a:p>
        </p:txBody>
      </p:sp>
      <p:sp>
        <p:nvSpPr>
          <p:cNvPr id="8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8275" y="4927600"/>
            <a:ext cx="21863649" cy="3853768"/>
          </a:xfrm>
          <a:prstGeom prst="rect">
            <a:avLst/>
          </a:prstGeom>
        </p:spPr>
        <p:txBody>
          <a:bodyPr anchor="ctr"/>
          <a:lstStyle>
            <a:lvl1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1pPr>
            <a:lvl2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2pPr>
            <a:lvl3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3pPr>
            <a:lvl4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4pPr>
            <a:lvl5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8117284"/>
            <a:ext cx="21869400" cy="592459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z="2900" spc="-88"/>
            </a:lvl1pPr>
            <a:lvl2pPr algn="ctr" defTabSz="490727">
              <a:spcBef>
                <a:spcPts val="2600"/>
              </a:spcBef>
              <a:defRPr sz="2900" spc="-88"/>
            </a:lvl2pPr>
            <a:lvl3pPr algn="ctr" defTabSz="490727">
              <a:spcBef>
                <a:spcPts val="2600"/>
              </a:spcBef>
              <a:defRPr sz="2900" spc="-88"/>
            </a:lvl3pPr>
            <a:lvl4pPr algn="ctr" defTabSz="490727">
              <a:spcBef>
                <a:spcPts val="2600"/>
              </a:spcBef>
              <a:defRPr sz="2900" spc="-88"/>
            </a:lvl4pPr>
            <a:lvl5pPr algn="ctr" defTabSz="490727">
              <a:spcBef>
                <a:spcPts val="2600"/>
              </a:spcBef>
              <a:defRPr sz="2900" spc="-88"/>
            </a:lvl5pPr>
          </a:lstStyle>
          <a:p>
            <a:r>
              <a:t>Détails des faits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95400" y="3587041"/>
            <a:ext cx="21869400" cy="4730172"/>
          </a:xfrm>
          <a:prstGeom prst="rect">
            <a:avLst/>
          </a:prstGeom>
        </p:spPr>
        <p:txBody>
          <a:bodyPr anchor="b"/>
          <a:lstStyle/>
          <a:p>
            <a:pPr lvl="4" indent="2523743" algn="ctr" defTabSz="264159">
              <a:lnSpc>
                <a:spcPct val="70000"/>
              </a:lnSpc>
              <a:defRPr sz="7100" b="1" spc="-200">
                <a:latin typeface="Graphik"/>
                <a:ea typeface="Graphik"/>
                <a:cs typeface="Graphik"/>
                <a:sym typeface="Graphik"/>
              </a:defRPr>
            </a:pPr>
            <a:r>
              <a:t>100 %
</a:t>
            </a:r>
          </a:p>
        </p:txBody>
      </p:sp>
      <p:sp>
        <p:nvSpPr>
          <p:cNvPr id="10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98349" y="4384675"/>
            <a:ext cx="21869402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Titre de présentation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98349" y="9268776"/>
            <a:ext cx="21869402" cy="140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7516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3428913">
              <a:lnSpc>
                <a:spcPct val="100000"/>
              </a:lnSpc>
              <a:spcBef>
                <a:spcPts val="0"/>
              </a:spcBef>
              <a:tabLst/>
              <a:defRPr sz="1800" spc="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52"/>
          <p:cNvSpPr/>
          <p:nvPr/>
        </p:nvSpPr>
        <p:spPr>
          <a:xfrm>
            <a:off x="4978949" y="2535480"/>
            <a:ext cx="3351178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Lundi</a:t>
            </a:r>
          </a:p>
        </p:txBody>
      </p:sp>
      <p:sp>
        <p:nvSpPr>
          <p:cNvPr id="155" name="Rectangle 54"/>
          <p:cNvSpPr/>
          <p:nvPr/>
        </p:nvSpPr>
        <p:spPr>
          <a:xfrm>
            <a:off x="1492049" y="3501738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6" name="Rectangle 56"/>
          <p:cNvSpPr/>
          <p:nvPr/>
        </p:nvSpPr>
        <p:spPr>
          <a:xfrm>
            <a:off x="1483052" y="5980124"/>
            <a:ext cx="3308554" cy="2983469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7" name="Rectangle 57"/>
          <p:cNvSpPr/>
          <p:nvPr/>
        </p:nvSpPr>
        <p:spPr>
          <a:xfrm>
            <a:off x="1492049" y="9188574"/>
            <a:ext cx="3308554" cy="1343387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8" name="Rectangle 59"/>
          <p:cNvSpPr/>
          <p:nvPr/>
        </p:nvSpPr>
        <p:spPr>
          <a:xfrm>
            <a:off x="8544997" y="2577617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Mardi</a:t>
            </a:r>
          </a:p>
        </p:txBody>
      </p:sp>
      <p:sp>
        <p:nvSpPr>
          <p:cNvPr id="159" name="Rectangle 60"/>
          <p:cNvSpPr/>
          <p:nvPr/>
        </p:nvSpPr>
        <p:spPr>
          <a:xfrm>
            <a:off x="12056165" y="2578180"/>
            <a:ext cx="3385769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Mercredi</a:t>
            </a:r>
          </a:p>
        </p:txBody>
      </p:sp>
      <p:sp>
        <p:nvSpPr>
          <p:cNvPr id="160" name="Rectangle 61"/>
          <p:cNvSpPr/>
          <p:nvPr/>
        </p:nvSpPr>
        <p:spPr>
          <a:xfrm>
            <a:off x="15589595" y="2535480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Jeudi</a:t>
            </a:r>
          </a:p>
        </p:txBody>
      </p:sp>
      <p:sp>
        <p:nvSpPr>
          <p:cNvPr id="161" name="Rectangle 63"/>
          <p:cNvSpPr/>
          <p:nvPr/>
        </p:nvSpPr>
        <p:spPr>
          <a:xfrm>
            <a:off x="19155643" y="2577617"/>
            <a:ext cx="3385752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Vendredi</a:t>
            </a:r>
          </a:p>
        </p:txBody>
      </p:sp>
      <p:sp>
        <p:nvSpPr>
          <p:cNvPr id="162" name="Rectangle 64"/>
          <p:cNvSpPr/>
          <p:nvPr/>
        </p:nvSpPr>
        <p:spPr>
          <a:xfrm>
            <a:off x="5038988" y="3511417"/>
            <a:ext cx="3340867" cy="2234048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3" name="ZoneTexte 65"/>
          <p:cNvSpPr txBox="1"/>
          <p:nvPr/>
        </p:nvSpPr>
        <p:spPr>
          <a:xfrm>
            <a:off x="5377774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4" name="Rectangle 74"/>
          <p:cNvSpPr/>
          <p:nvPr/>
        </p:nvSpPr>
        <p:spPr>
          <a:xfrm>
            <a:off x="5056685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5" name="Rectangle 90"/>
          <p:cNvSpPr/>
          <p:nvPr/>
        </p:nvSpPr>
        <p:spPr>
          <a:xfrm>
            <a:off x="5051530" y="6038024"/>
            <a:ext cx="3351175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6" name="Rectangle 91"/>
          <p:cNvSpPr/>
          <p:nvPr/>
        </p:nvSpPr>
        <p:spPr>
          <a:xfrm>
            <a:off x="5061841" y="9207196"/>
            <a:ext cx="3340864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7" name="ZoneTexte 92"/>
          <p:cNvSpPr txBox="1"/>
          <p:nvPr/>
        </p:nvSpPr>
        <p:spPr>
          <a:xfrm>
            <a:off x="5106162" y="6394889"/>
            <a:ext cx="3011758" cy="221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A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 and </a:t>
            </a:r>
            <a:r>
              <a:rPr lang="fr-CA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cheese</a:t>
            </a:r>
            <a:r>
              <a:rPr lang="fr-CA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avec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Macaronis, fromage, lait, crème, pois verts, carottes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68" name="ZoneTexte 93"/>
          <p:cNvSpPr txBox="1"/>
          <p:nvPr/>
        </p:nvSpPr>
        <p:spPr>
          <a:xfrm>
            <a:off x="5377774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9" name="Rectangle 94"/>
          <p:cNvSpPr/>
          <p:nvPr/>
        </p:nvSpPr>
        <p:spPr>
          <a:xfrm>
            <a:off x="8563209" y="920970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0" name="ZoneTexte 95"/>
          <p:cNvSpPr txBox="1"/>
          <p:nvPr/>
        </p:nvSpPr>
        <p:spPr>
          <a:xfrm>
            <a:off x="8879143" y="9536680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grpSp>
        <p:nvGrpSpPr>
          <p:cNvPr id="173" name="Rectangle 96"/>
          <p:cNvGrpSpPr/>
          <p:nvPr/>
        </p:nvGrpSpPr>
        <p:grpSpPr>
          <a:xfrm>
            <a:off x="12077995" y="9207196"/>
            <a:ext cx="3340866" cy="1340561"/>
            <a:chOff x="0" y="0"/>
            <a:chExt cx="3340865" cy="1340560"/>
          </a:xfrm>
        </p:grpSpPr>
        <p:sp>
          <p:nvSpPr>
            <p:cNvPr id="171" name="Rectangle"/>
            <p:cNvSpPr/>
            <p:nvPr/>
          </p:nvSpPr>
          <p:spPr>
            <a:xfrm>
              <a:off x="-1" y="-1"/>
              <a:ext cx="3340867" cy="1340562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pPr>
              <a:endParaRPr/>
            </a:p>
          </p:txBody>
        </p:sp>
        <p:sp>
          <p:nvSpPr>
            <p:cNvPr id="172" name="."/>
            <p:cNvSpPr txBox="1"/>
            <p:nvPr/>
          </p:nvSpPr>
          <p:spPr>
            <a:xfrm>
              <a:off x="31749" y="436727"/>
              <a:ext cx="3277367" cy="467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lvl1pPr>
            </a:lstStyle>
            <a:p>
              <a:r>
                <a:t>.</a:t>
              </a:r>
            </a:p>
          </p:txBody>
        </p:sp>
      </p:grpSp>
      <p:sp>
        <p:nvSpPr>
          <p:cNvPr id="174" name="ZoneTexte 97"/>
          <p:cNvSpPr txBox="1"/>
          <p:nvPr/>
        </p:nvSpPr>
        <p:spPr>
          <a:xfrm>
            <a:off x="12393927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5" name="Rectangle 98"/>
          <p:cNvSpPr/>
          <p:nvPr/>
        </p:nvSpPr>
        <p:spPr>
          <a:xfrm>
            <a:off x="15645113" y="920719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6" name="ZoneTexte 99"/>
          <p:cNvSpPr txBox="1"/>
          <p:nvPr/>
        </p:nvSpPr>
        <p:spPr>
          <a:xfrm>
            <a:off x="15961047" y="9534172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7" name="Rectangle 100"/>
          <p:cNvSpPr/>
          <p:nvPr/>
        </p:nvSpPr>
        <p:spPr>
          <a:xfrm>
            <a:off x="19178086" y="9189987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8" name="ZoneTexte 101"/>
          <p:cNvSpPr txBox="1"/>
          <p:nvPr/>
        </p:nvSpPr>
        <p:spPr>
          <a:xfrm>
            <a:off x="19494019" y="9518289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9" name="ZoneTexte 123"/>
          <p:cNvSpPr txBox="1"/>
          <p:nvPr/>
        </p:nvSpPr>
        <p:spPr>
          <a:xfrm>
            <a:off x="1863485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AM</a:t>
            </a:r>
          </a:p>
        </p:txBody>
      </p:sp>
      <p:sp>
        <p:nvSpPr>
          <p:cNvPr id="180" name="ZoneTexte 127"/>
          <p:cNvSpPr txBox="1"/>
          <p:nvPr/>
        </p:nvSpPr>
        <p:spPr>
          <a:xfrm>
            <a:off x="1837352" y="9530448"/>
            <a:ext cx="263522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Dessert</a:t>
            </a:r>
          </a:p>
        </p:txBody>
      </p:sp>
      <p:sp>
        <p:nvSpPr>
          <p:cNvPr id="181" name="ZoneTexte 128"/>
          <p:cNvSpPr txBox="1"/>
          <p:nvPr/>
        </p:nvSpPr>
        <p:spPr>
          <a:xfrm>
            <a:off x="1819715" y="7124828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Dîner</a:t>
            </a:r>
          </a:p>
        </p:txBody>
      </p:sp>
      <p:pic>
        <p:nvPicPr>
          <p:cNvPr id="182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70645" y="4395716"/>
            <a:ext cx="445642" cy="445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338971" y="11117005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23434436" y="5462284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23144331" y="12527171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23253935" y="8793574"/>
            <a:ext cx="411609" cy="41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 54"/>
          <p:cNvSpPr/>
          <p:nvPr/>
        </p:nvSpPr>
        <p:spPr>
          <a:xfrm>
            <a:off x="1483052" y="10797605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88" name="ZoneTexte 123"/>
          <p:cNvSpPr txBox="1"/>
          <p:nvPr/>
        </p:nvSpPr>
        <p:spPr>
          <a:xfrm>
            <a:off x="1863485" y="11577277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PM</a:t>
            </a:r>
          </a:p>
        </p:txBody>
      </p:sp>
      <p:sp>
        <p:nvSpPr>
          <p:cNvPr id="189" name="ZoneTexte 65"/>
          <p:cNvSpPr txBox="1"/>
          <p:nvPr/>
        </p:nvSpPr>
        <p:spPr>
          <a:xfrm>
            <a:off x="5409503" y="11731499"/>
            <a:ext cx="2635229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rPr lang="fr-CA" b="1" dirty="0"/>
              <a:t>Céréales.</a:t>
            </a:r>
            <a:endParaRPr b="1" dirty="0"/>
          </a:p>
        </p:txBody>
      </p:sp>
      <p:sp>
        <p:nvSpPr>
          <p:cNvPr id="190" name="Rectangle 74"/>
          <p:cNvSpPr/>
          <p:nvPr/>
        </p:nvSpPr>
        <p:spPr>
          <a:xfrm>
            <a:off x="8563209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1" name="ZoneTexte 65"/>
          <p:cNvSpPr txBox="1"/>
          <p:nvPr/>
        </p:nvSpPr>
        <p:spPr>
          <a:xfrm>
            <a:off x="8879143" y="11204108"/>
            <a:ext cx="2635228" cy="1559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/>
              <a:t>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Biscuits aux pépites de chocolat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Mélasse, avoine, farine, pépites de chocolat</a:t>
            </a:r>
          </a:p>
        </p:txBody>
      </p:sp>
      <p:sp>
        <p:nvSpPr>
          <p:cNvPr id="192" name="Rectangle 74"/>
          <p:cNvSpPr/>
          <p:nvPr/>
        </p:nvSpPr>
        <p:spPr>
          <a:xfrm>
            <a:off x="12078616" y="10814032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3" name="ZoneTexte 65"/>
          <p:cNvSpPr txBox="1"/>
          <p:nvPr/>
        </p:nvSpPr>
        <p:spPr>
          <a:xfrm>
            <a:off x="12431435" y="11417883"/>
            <a:ext cx="2635228" cy="737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dirty="0"/>
              <a:t>Trempette d’œufs avec toast melba.</a:t>
            </a:r>
          </a:p>
        </p:txBody>
      </p:sp>
      <p:sp>
        <p:nvSpPr>
          <p:cNvPr id="194" name="Rectangle 74"/>
          <p:cNvSpPr/>
          <p:nvPr/>
        </p:nvSpPr>
        <p:spPr>
          <a:xfrm>
            <a:off x="15645113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5" name="ZoneTexte 65"/>
          <p:cNvSpPr txBox="1"/>
          <p:nvPr/>
        </p:nvSpPr>
        <p:spPr>
          <a:xfrm>
            <a:off x="15997932" y="11105397"/>
            <a:ext cx="2635228" cy="1391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Muffins au son de blé et carottes.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Crottes, son de blé, huile, lait d’avoine, cassonade.</a:t>
            </a:r>
          </a:p>
        </p:txBody>
      </p:sp>
      <p:sp>
        <p:nvSpPr>
          <p:cNvPr id="196" name="Rectangle 74"/>
          <p:cNvSpPr/>
          <p:nvPr/>
        </p:nvSpPr>
        <p:spPr>
          <a:xfrm>
            <a:off x="19178086" y="10829353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7" name="ZoneTexte 65"/>
          <p:cNvSpPr txBox="1"/>
          <p:nvPr/>
        </p:nvSpPr>
        <p:spPr>
          <a:xfrm>
            <a:off x="19564429" y="11731500"/>
            <a:ext cx="2635227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 </a:t>
            </a:r>
          </a:p>
        </p:txBody>
      </p:sp>
      <p:sp>
        <p:nvSpPr>
          <p:cNvPr id="198" name="Rectangle 74"/>
          <p:cNvSpPr/>
          <p:nvPr/>
        </p:nvSpPr>
        <p:spPr>
          <a:xfrm>
            <a:off x="8550154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9" name="ZoneTexte 65"/>
          <p:cNvSpPr txBox="1"/>
          <p:nvPr/>
        </p:nvSpPr>
        <p:spPr>
          <a:xfrm>
            <a:off x="8902972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0" name="Rectangle 74"/>
          <p:cNvSpPr/>
          <p:nvPr/>
        </p:nvSpPr>
        <p:spPr>
          <a:xfrm>
            <a:off x="12078616" y="3533488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1" name="ZoneTexte 65"/>
          <p:cNvSpPr txBox="1"/>
          <p:nvPr/>
        </p:nvSpPr>
        <p:spPr>
          <a:xfrm>
            <a:off x="12431435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2" name="Rectangle 74"/>
          <p:cNvSpPr/>
          <p:nvPr/>
        </p:nvSpPr>
        <p:spPr>
          <a:xfrm>
            <a:off x="15621345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3" name="ZoneTexte 65"/>
          <p:cNvSpPr txBox="1"/>
          <p:nvPr/>
        </p:nvSpPr>
        <p:spPr>
          <a:xfrm>
            <a:off x="15974164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4" name="Rectangle 74"/>
          <p:cNvSpPr/>
          <p:nvPr/>
        </p:nvSpPr>
        <p:spPr>
          <a:xfrm>
            <a:off x="19211608" y="3555310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5" name="ZoneTexte 65"/>
          <p:cNvSpPr txBox="1"/>
          <p:nvPr/>
        </p:nvSpPr>
        <p:spPr>
          <a:xfrm>
            <a:off x="19564429" y="4303235"/>
            <a:ext cx="263522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6" name="Rectangle 90"/>
          <p:cNvSpPr/>
          <p:nvPr/>
        </p:nvSpPr>
        <p:spPr>
          <a:xfrm>
            <a:off x="8573003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7" name="ZoneTexte 92"/>
          <p:cNvSpPr txBox="1"/>
          <p:nvPr/>
        </p:nvSpPr>
        <p:spPr>
          <a:xfrm>
            <a:off x="8669408" y="6235071"/>
            <a:ext cx="3011758" cy="3008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Croquettes de poisson avec boulgour aux légumes.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croquettes de tofu.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Poivrons, ail, oignons, céleris, pois verts.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8" name="Rectangle 90"/>
          <p:cNvSpPr/>
          <p:nvPr/>
        </p:nvSpPr>
        <p:spPr>
          <a:xfrm>
            <a:off x="12106480" y="6069995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9" name="ZoneTexte 92"/>
          <p:cNvSpPr txBox="1"/>
          <p:nvPr/>
        </p:nvSpPr>
        <p:spPr>
          <a:xfrm>
            <a:off x="12219374" y="6880873"/>
            <a:ext cx="3011758" cy="1229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Pâté chinois aux lentilles.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Oignons, ail, mais, lentilles, crème de  mais. </a:t>
            </a: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0" name="Rectangle 90"/>
          <p:cNvSpPr/>
          <p:nvPr/>
        </p:nvSpPr>
        <p:spPr>
          <a:xfrm>
            <a:off x="15639958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1" name="Rectangle 90"/>
          <p:cNvSpPr/>
          <p:nvPr/>
        </p:nvSpPr>
        <p:spPr>
          <a:xfrm>
            <a:off x="19206454" y="6029373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2" name="Rectangle 90"/>
          <p:cNvSpPr/>
          <p:nvPr/>
        </p:nvSpPr>
        <p:spPr>
          <a:xfrm>
            <a:off x="15639958" y="603802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15000"/>
              </a:lnSpc>
              <a:spcBef>
                <a:spcPts val="1000"/>
              </a:spcBef>
              <a:defRPr sz="18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ZoneTexte 65"/>
          <p:cNvSpPr txBox="1"/>
          <p:nvPr/>
        </p:nvSpPr>
        <p:spPr>
          <a:xfrm>
            <a:off x="15906661" y="6509525"/>
            <a:ext cx="2635229" cy="3088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Tofu au beurre avec riz.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Oignons, ail, tomates, lait de noix de coco. Carottes, brocolis, choux fleurs.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sz="2000" b="1" dirty="0"/>
          </a:p>
        </p:txBody>
      </p:sp>
      <p:sp>
        <p:nvSpPr>
          <p:cNvPr id="214" name="ZoneTexte 65"/>
          <p:cNvSpPr txBox="1"/>
          <p:nvPr/>
        </p:nvSpPr>
        <p:spPr>
          <a:xfrm>
            <a:off x="19494019" y="7355802"/>
            <a:ext cx="2635228" cy="417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" name="ZoneTexte 49"/>
          <p:cNvSpPr txBox="1"/>
          <p:nvPr/>
        </p:nvSpPr>
        <p:spPr>
          <a:xfrm>
            <a:off x="8517613" y="1365486"/>
            <a:ext cx="7431315" cy="657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400">
                <a:solidFill>
                  <a:srgbClr val="4F0E30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Semai</a:t>
            </a:r>
            <a:r>
              <a:rPr lang="fr-CA" dirty="0"/>
              <a:t>ne 17 aout végé</a:t>
            </a:r>
            <a:r>
              <a:rPr dirty="0"/>
              <a:t>.</a:t>
            </a:r>
          </a:p>
        </p:txBody>
      </p:sp>
      <p:pic>
        <p:nvPicPr>
          <p:cNvPr id="21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3632151" y="1855446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040216" y="1024690"/>
            <a:ext cx="550196" cy="55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1190562" y="1096587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11322282" y="597062"/>
            <a:ext cx="460146" cy="460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26008">
            <a:off x="19308674" y="1646496"/>
            <a:ext cx="444703" cy="444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16258009" y="824484"/>
            <a:ext cx="550900" cy="550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301" y="508965"/>
            <a:ext cx="3241310" cy="158164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ZoneTexte 65">
            <a:extLst>
              <a:ext uri="{FF2B5EF4-FFF2-40B4-BE49-F238E27FC236}">
                <a16:creationId xmlns:a16="http://schemas.microsoft.com/office/drawing/2014/main" id="{EEE06FB4-A560-10F8-5B05-302D3090D5DE}"/>
              </a:ext>
            </a:extLst>
          </p:cNvPr>
          <p:cNvSpPr txBox="1"/>
          <p:nvPr/>
        </p:nvSpPr>
        <p:spPr>
          <a:xfrm>
            <a:off x="19494019" y="11375021"/>
            <a:ext cx="2635228" cy="898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 Crepe babeurre avec sirop d’érable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endParaRPr sz="2000" b="1" dirty="0"/>
          </a:p>
        </p:txBody>
      </p:sp>
      <p:sp>
        <p:nvSpPr>
          <p:cNvPr id="3" name="ZoneTexte 92">
            <a:extLst>
              <a:ext uri="{FF2B5EF4-FFF2-40B4-BE49-F238E27FC236}">
                <a16:creationId xmlns:a16="http://schemas.microsoft.com/office/drawing/2014/main" id="{434144F8-84A2-B158-920A-210FCD775397}"/>
              </a:ext>
            </a:extLst>
          </p:cNvPr>
          <p:cNvSpPr txBox="1"/>
          <p:nvPr/>
        </p:nvSpPr>
        <p:spPr>
          <a:xfrm>
            <a:off x="19376162" y="6728910"/>
            <a:ext cx="3011758" cy="1713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Sandwich 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fromage.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Poivrons, céleris, concombre.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28896</TotalTime>
  <Words>180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Druk Medium</vt:lpstr>
      <vt:lpstr>Graphik</vt:lpstr>
      <vt:lpstr>Graphik Medium</vt:lpstr>
      <vt:lpstr>Graphik Semibold</vt:lpstr>
      <vt:lpstr>Helvetica Neue</vt:lpstr>
      <vt:lpstr>Proxima Nova Extrabold</vt:lpstr>
      <vt:lpstr>Proxima Nova Medium</vt:lpstr>
      <vt:lpstr>27_Showcase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Wadii Boujendar</cp:lastModifiedBy>
  <cp:revision>1</cp:revision>
  <cp:lastPrinted>2026-06-15T14:08:42Z</cp:lastPrinted>
  <dcterms:modified xsi:type="dcterms:W3CDTF">2026-07-30T19:28:52Z</dcterms:modified>
</cp:coreProperties>
</file>