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6-23T14:57:34.625" v="1709" actId="33524"/>
      <pc:docMkLst>
        <pc:docMk/>
      </pc:docMkLst>
      <pc:sldChg chg="modSp mod">
        <pc:chgData name="Wadii Boujendar" userId="1fe66039b04c3f7c" providerId="LiveId" clId="{ADCA053C-9E30-4023-B9B3-CE3101976944}" dt="2026-06-23T14:57:34.625" v="1709" actId="33524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6-23T14:57:34.625" v="1709" actId="33524"/>
          <ac:spMkLst>
            <pc:docMk/>
            <pc:sldMk cId="0" sldId="256"/>
            <ac:spMk id="3" creationId="{434144F8-84A2-B158-920A-210FCD775397}"/>
          </ac:spMkLst>
        </pc:spChg>
        <pc:spChg chg="mod">
          <ac:chgData name="Wadii Boujendar" userId="1fe66039b04c3f7c" providerId="LiveId" clId="{ADCA053C-9E30-4023-B9B3-CE3101976944}" dt="2026-06-22T13:03:01.533" v="1446" actId="255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6-17T16:19:12.101" v="1329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6-22T13:06:24.214" v="1635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52:29.974" v="1024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6-22T13:05:36.796" v="1598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6-22T13:10:10.980" v="1696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6-22T10:53:51.607" v="1348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06162" y="6394889"/>
            <a:ext cx="3011758" cy="221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 and </a:t>
            </a:r>
            <a:r>
              <a:rPr lang="fr-CA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cheese</a:t>
            </a:r>
            <a:r>
              <a:rPr lang="fr-C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Macaronis, fromage, lait, crème, pois verts, carottes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 dirty="0"/>
              <a:t>Céréales.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879143" y="11143098"/>
            <a:ext cx="2635228" cy="168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bananes.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Huile d’olive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mélasse, crème de noix de coco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farine.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417883"/>
            <a:ext cx="2635228" cy="737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Crepe babeurre avec sirop d’érable.</a:t>
            </a: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05397"/>
            <a:ext cx="2635228" cy="139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Biscuits pépites de chocolat.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Chocolat noire, banane, mélasse, farine, margarine, huile</a:t>
            </a:r>
            <a:r>
              <a:rPr lang="fr-CA" sz="2000" dirty="0"/>
              <a:t>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178086" y="10829353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500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84565" y="6357093"/>
            <a:ext cx="301175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Pâté chinois au bœuf et lentilles.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pâté chinois aux lentilles.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ail, mais, lentilles, crème de  mais.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19374" y="6309949"/>
            <a:ext cx="301175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Poulet au beurre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tofu au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beurre.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ail, carottes, tomates,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lait de noix de coco.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06661" y="6103260"/>
            <a:ext cx="2635229" cy="3900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Croquettes de poisson avec boulgour aux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croquettes de tofu.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Poivrons, ail, oignons, céleris, pois verts.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7355802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Semai</a:t>
            </a:r>
            <a:r>
              <a:rPr lang="fr-CA" dirty="0"/>
              <a:t>ne 20 juillet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EEE06FB4-A560-10F8-5B05-302D3090D5DE}"/>
              </a:ext>
            </a:extLst>
          </p:cNvPr>
          <p:cNvSpPr txBox="1"/>
          <p:nvPr/>
        </p:nvSpPr>
        <p:spPr>
          <a:xfrm>
            <a:off x="19494019" y="11498132"/>
            <a:ext cx="2635228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Compote de pommes.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sz="2000" b="1" dirty="0"/>
          </a:p>
        </p:txBody>
      </p:sp>
      <p:sp>
        <p:nvSpPr>
          <p:cNvPr id="3" name="ZoneTexte 92">
            <a:extLst>
              <a:ext uri="{FF2B5EF4-FFF2-40B4-BE49-F238E27FC236}">
                <a16:creationId xmlns:a16="http://schemas.microsoft.com/office/drawing/2014/main" id="{434144F8-84A2-B158-920A-210FCD775397}"/>
              </a:ext>
            </a:extLst>
          </p:cNvPr>
          <p:cNvSpPr txBox="1"/>
          <p:nvPr/>
        </p:nvSpPr>
        <p:spPr>
          <a:xfrm>
            <a:off x="19376162" y="6322646"/>
            <a:ext cx="301175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Wrap aux œufs avec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sandwichs falafel.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Thon, céleris, oignons verts, persil,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28709</TotalTime>
  <Words>199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2026-06-15T14:08:42Z</cp:lastPrinted>
  <dcterms:modified xsi:type="dcterms:W3CDTF">2026-06-23T14:57:41Z</dcterms:modified>
</cp:coreProperties>
</file>