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">
      <pc:chgData name="Wadii Boujendar" userId="1fe66039b04c3f7c" providerId="LiveId" clId="{ADCA053C-9E30-4023-B9B3-CE3101976944}" dt="2026-05-03T16:50:46.923" v="1044" actId="1076"/>
      <pc:docMkLst>
        <pc:docMk/>
      </pc:docMkLst>
      <pc:sldChg chg="modSp mod">
        <pc:chgData name="Wadii Boujendar" userId="1fe66039b04c3f7c" providerId="LiveId" clId="{ADCA053C-9E30-4023-B9B3-CE3101976944}" dt="2026-05-03T16:50:46.923" v="1044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1:09:47.957" v="817" actId="20577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01T01:02:49.188" v="242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5:00.176" v="94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9:33.553" v="968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9:47.494" v="1002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50:46.923" v="1044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9:24.005" v="95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6266906"/>
            <a:ext cx="3011758" cy="247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 and </a:t>
            </a:r>
            <a:r>
              <a:rPr lang="fr-CA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cheese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légumes 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Céréales.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79143" y="11143098"/>
            <a:ext cx="2635228" cy="168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mélasse.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 d’olive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mélasse, crème de noix de coco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554926" y="11369762"/>
            <a:ext cx="2635228" cy="74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Gaufre nature avec sirop d’érable.</a:t>
            </a:r>
            <a:endParaRPr lang="fr-CA"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7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Chocolat noire, banane, mélasse, farine, margarine, huile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84565" y="6928017"/>
            <a:ext cx="3011758" cy="12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aux lentilles.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pâté chinois aux lentilles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19374" y="6716211"/>
            <a:ext cx="301175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au beurre avec riz et légumes.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 oignons, ail, brocolis.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06661" y="6210410"/>
            <a:ext cx="2635229" cy="390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Croquettes de poisson sauce tartare avec purée de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croquettes de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Poivrons, ail, oignons, céleris, pois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25 mai végé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494019" y="11498132"/>
            <a:ext cx="2635228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76162" y="6322645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Sandwichs à la salade de thon avec crudités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sandwichs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Thon, céleris, oignons verts, persil,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20865</TotalTime>
  <Words>177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2025-05-30T15:06:20Z</cp:lastPrinted>
  <dcterms:modified xsi:type="dcterms:W3CDTF">2026-05-03T16:50:48Z</dcterms:modified>
</cp:coreProperties>
</file>