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ADCA053C-9E30-4023-B9B3-CE3101976944}"/>
    <pc:docChg chg="undo redo custSel modSld modNotesMaster">
      <pc:chgData name="Wadii Boujendar" userId="1fe66039b04c3f7c" providerId="LiveId" clId="{ADCA053C-9E30-4023-B9B3-CE3101976944}" dt="2026-02-25T18:04:26.876" v="3619" actId="1076"/>
      <pc:docMkLst>
        <pc:docMk/>
      </pc:docMkLst>
      <pc:sldChg chg="addSp delSp modSp mod">
        <pc:chgData name="Wadii Boujendar" userId="1fe66039b04c3f7c" providerId="LiveId" clId="{ADCA053C-9E30-4023-B9B3-CE3101976944}" dt="2026-02-25T18:04:26.876" v="3619" actId="1076"/>
        <pc:sldMkLst>
          <pc:docMk/>
          <pc:sldMk cId="0" sldId="256"/>
        </pc:sldMkLst>
        <pc:spChg chg="mod">
          <ac:chgData name="Wadii Boujendar" userId="1fe66039b04c3f7c" providerId="LiveId" clId="{ADCA053C-9E30-4023-B9B3-CE3101976944}" dt="2026-02-25T16:00:09.864" v="3018" actId="20577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ADCA053C-9E30-4023-B9B3-CE3101976944}" dt="2026-02-25T16:07:35.792" v="3525" actId="20577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ADCA053C-9E30-4023-B9B3-CE3101976944}" dt="2026-02-25T16:18:19.751" v="3618" actId="20577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ADCA053C-9E30-4023-B9B3-CE3101976944}" dt="2026-02-25T16:05:43.726" v="3310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ADCA053C-9E30-4023-B9B3-CE3101976944}" dt="2026-02-25T18:04:26.876" v="3619" actId="1076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ADCA053C-9E30-4023-B9B3-CE3101976944}" dt="2026-01-28T16:25:42.081" v="2730" actId="20577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ADCA053C-9E30-4023-B9B3-CE3101976944}" dt="2026-02-25T15:46:51.989" v="2921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5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51530" y="60380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233745" y="5974570"/>
            <a:ext cx="3011758" cy="2823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Pates sauce 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tomates au bœuf et basilic.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Végé: Pates sauce tomate au fromage.</a:t>
            </a:r>
            <a:endParaRPr lang="fr-CA" sz="2000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Tomates, coriandre, pesto, carottes, céleris, champignons.</a:t>
            </a:r>
            <a:endParaRPr dirty="0"/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23434436" y="5462284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lang="fr-CA" b="1"/>
              <a:t>Céréales.</a:t>
            </a:r>
            <a:endParaRPr b="1"/>
          </a:p>
        </p:txBody>
      </p:sp>
      <p:sp>
        <p:nvSpPr>
          <p:cNvPr id="190" name="Rectangle 74"/>
          <p:cNvSpPr/>
          <p:nvPr/>
        </p:nvSpPr>
        <p:spPr>
          <a:xfrm>
            <a:off x="8563209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921691" y="11156982"/>
            <a:ext cx="2635228" cy="2033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 Muffins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aux bananes.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Bananes, huiles, cassonade, vanille, farine.</a:t>
            </a:r>
            <a:endParaRPr lang="fr-CA" sz="20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dirty="0"/>
              <a:t>.</a:t>
            </a:r>
            <a:endParaRPr sz="2000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464454" y="11623711"/>
            <a:ext cx="2635228" cy="601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/>
              <a:t>Gaufre nature avec sirop d’érable. </a:t>
            </a:r>
            <a:endParaRPr sz="2000" b="1" dirty="0"/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997932" y="11105398"/>
            <a:ext cx="2635228" cy="1391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b="1" dirty="0"/>
              <a:t>Biscuits multigrains.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b="1" dirty="0"/>
              <a:t>Avoine, graines de citrouilles et chia, beurre, cassonade, farine.</a:t>
            </a:r>
          </a:p>
        </p:txBody>
      </p:sp>
      <p:sp>
        <p:nvSpPr>
          <p:cNvPr id="196" name="Rectangle 74"/>
          <p:cNvSpPr/>
          <p:nvPr/>
        </p:nvSpPr>
        <p:spPr>
          <a:xfrm>
            <a:off x="19211608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7" name="ZoneTexte 65"/>
          <p:cNvSpPr txBox="1"/>
          <p:nvPr/>
        </p:nvSpPr>
        <p:spPr>
          <a:xfrm>
            <a:off x="19564429" y="11731499"/>
            <a:ext cx="2635227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b="1" dirty="0"/>
              <a:t>Compote de pommes.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733916" y="6358753"/>
            <a:ext cx="3011758" cy="2371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Escalope de poulet sauce tomates avec couscous et légumes.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Végé: tofu sauce BBQ.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Oignons, ail, zucchini, poivrons, brocolis.</a:t>
            </a:r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9" name="ZoneTexte 92"/>
          <p:cNvSpPr txBox="1"/>
          <p:nvPr/>
        </p:nvSpPr>
        <p:spPr>
          <a:xfrm>
            <a:off x="12241039" y="6360472"/>
            <a:ext cx="3011758" cy="2371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Galettes de bœuf avec purée de patates et </a:t>
            </a: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Végé: Boulettes végane.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Oignons, ail, céleris, mais, pois verts, carottes.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182195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5992875" y="6359759"/>
            <a:ext cx="2635229" cy="2854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Curry de pois chiches avec riz et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Oignons, tomates, patates douces, carottes, courgettes.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20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4" name="ZoneTexte 65"/>
          <p:cNvSpPr txBox="1"/>
          <p:nvPr/>
        </p:nvSpPr>
        <p:spPr>
          <a:xfrm>
            <a:off x="19467677" y="6478972"/>
            <a:ext cx="2635228" cy="3336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Pizza  végé avec salade ou crudités.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Tomates, basilic, fromage, pain </a:t>
            </a:r>
            <a:r>
              <a:rPr lang="fr-CA" sz="20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naan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crudités ou salade.</a:t>
            </a:r>
            <a:endParaRPr lang="fr-CA" sz="2000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CA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CA" sz="20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2000" b="1" dirty="0"/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 err="1"/>
              <a:t>Semaine</a:t>
            </a:r>
            <a:r>
              <a:rPr lang="fr-CA" dirty="0"/>
              <a:t> 23 mars</a:t>
            </a:r>
            <a:r>
              <a:rPr dirty="0"/>
              <a:t>.</a:t>
            </a:r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195</Words>
  <Application>Microsoft Office PowerPoint</Application>
  <PresentationFormat>Custom</PresentationFormat>
  <Paragraphs>45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1</cp:revision>
  <cp:lastPrinted>2025-10-21T17:42:11Z</cp:lastPrinted>
  <dcterms:modified xsi:type="dcterms:W3CDTF">2026-02-25T18:04:35Z</dcterms:modified>
</cp:coreProperties>
</file>