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2-26T14:31:21.751" v="2525" actId="20577"/>
      <pc:docMkLst>
        <pc:docMk/>
      </pc:docMkLst>
      <pc:sldChg chg="modSp mod">
        <pc:chgData name="Wadii Boujendar" userId="1fe66039b04c3f7c" providerId="LiveId" clId="{ADCA053C-9E30-4023-B9B3-CE3101976944}" dt="2026-02-26T14:31:21.751" v="2525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28T15:59:24.016" v="1967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50:23.142" v="2417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4:05.547" v="2155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3:53.577" v="2064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3T15:58:44.030" v="2195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4:31:02.122" v="2497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4:31:21.751" v="2525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52:42.866" v="2447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3:57:54.702" v="246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4999064" y="5998919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587818"/>
            <a:ext cx="301175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tomates au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lentilles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118707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 l’avoine.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3795" y="11183540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maison avec toast melba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Poix chiches, citron, ail, 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592324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pommes.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009873"/>
            <a:ext cx="2635227" cy="2277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à la mélasse.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mélasse, huile, farine d’avoine, avoine.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601237"/>
            <a:ext cx="301175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Omelettes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haricots verts et jaunes, carottes.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28293" y="6402066"/>
            <a:ext cx="3011758" cy="2217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 de soya avec  couscous sauce tomate et légumes.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Brocolis, carottes, oignons, lait de noix de coco, ail, tomates.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301292"/>
            <a:ext cx="2635229" cy="230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Minestrone aux </a:t>
            </a:r>
            <a:r>
              <a:rPr lang="fr-CA" sz="1800" b="1"/>
              <a:t>haricots rouges  </a:t>
            </a:r>
            <a:r>
              <a:rPr lang="fr-CA" sz="1800" b="1" dirty="0"/>
              <a:t>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Patates douces, courgettes, carottes, oignons, lentilles, céleris.</a:t>
            </a:r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102874"/>
            <a:ext cx="2635228" cy="318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Filet de poisson avec </a:t>
            </a:r>
            <a:r>
              <a:rPr lang="fr-C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burghul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style pilaf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légumes. </a:t>
            </a: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riz sauté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 verts, oignons, poivrons, carottes, mais.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9 mars végé.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13200</TotalTime>
  <Words>189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2025-09-30T16:28:15Z</cp:lastPrinted>
  <dcterms:modified xsi:type="dcterms:W3CDTF">2026-02-26T14:31:29Z</dcterms:modified>
</cp:coreProperties>
</file>