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C6B78-C97B-48B0-8A79-33E606C00B51}" v="1" dt="2026-05-01T01:25:00.1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5-01T01:25:00.176" v="947"/>
      <pc:docMkLst>
        <pc:docMk/>
      </pc:docMkLst>
      <pc:sldChg chg="modSp mod">
        <pc:chgData name="Wadii Boujendar" userId="1fe66039b04c3f7c" providerId="LiveId" clId="{ADCA053C-9E30-4023-B9B3-CE3101976944}" dt="2026-05-01T01:25:00.176" v="94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01T01:09:47.957" v="817" actId="20577"/>
          <ac:spMkLst>
            <pc:docMk/>
            <pc:sldMk cId="0" sldId="256"/>
            <ac:spMk id="2" creationId="{EEE06FB4-A560-10F8-5B05-302D3090D5DE}"/>
          </ac:spMkLst>
        </pc:spChg>
        <pc:spChg chg="mod">
          <ac:chgData name="Wadii Boujendar" userId="1fe66039b04c3f7c" providerId="LiveId" clId="{ADCA053C-9E30-4023-B9B3-CE3101976944}" dt="2026-05-01T01:02:49.188" v="242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25:00.176" v="94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06:01.137" v="442" actId="313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07:21.302" v="547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11:54.996" v="946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4-28T11:06:08.661" v="13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06162" y="6266906"/>
            <a:ext cx="3011758" cy="247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 and </a:t>
            </a:r>
            <a:r>
              <a:rPr lang="fr-CA" sz="20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cheese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légumes 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Céréales.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79143" y="11143098"/>
            <a:ext cx="2635228" cy="168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la mélasse.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 d’olive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mélasse, crème de noix de coco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554926" y="11369762"/>
            <a:ext cx="2635228" cy="74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Gaufre nature avec sirop d’érable.</a:t>
            </a:r>
            <a:endParaRPr lang="fr-CA"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05397"/>
            <a:ext cx="2635228" cy="139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Biscuits pépites de chocolat.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Chocolat noire, banane, mélasse, farine, margarine, huile</a:t>
            </a:r>
            <a:r>
              <a:rPr lang="fr-CA" sz="2000" dirty="0"/>
              <a:t>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178086" y="10829353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500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84565" y="6928017"/>
            <a:ext cx="3011758" cy="12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Pâté chinois au bœuf.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pâté chinois aux lentilles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19374" y="6474607"/>
            <a:ext cx="3011758" cy="204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Poulet au beurre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tofu au beurre.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Carottes, oignons, ail, brocolis.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06661" y="6103260"/>
            <a:ext cx="2635229" cy="3900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Croquettes de poisson sauce tartare avec purée de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croquettes de tofu.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Poivrons, ail, oignons, céleris, pois verts.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7355802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Semai</a:t>
            </a:r>
            <a:r>
              <a:rPr lang="fr-CA" dirty="0"/>
              <a:t>ne 25 mai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EEE06FB4-A560-10F8-5B05-302D3090D5DE}"/>
              </a:ext>
            </a:extLst>
          </p:cNvPr>
          <p:cNvSpPr txBox="1"/>
          <p:nvPr/>
        </p:nvSpPr>
        <p:spPr>
          <a:xfrm>
            <a:off x="19494019" y="11498132"/>
            <a:ext cx="2635228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Compote de pommes.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2000" b="1" dirty="0"/>
          </a:p>
        </p:txBody>
      </p:sp>
      <p:sp>
        <p:nvSpPr>
          <p:cNvPr id="3" name="ZoneTexte 92">
            <a:extLst>
              <a:ext uri="{FF2B5EF4-FFF2-40B4-BE49-F238E27FC236}">
                <a16:creationId xmlns:a16="http://schemas.microsoft.com/office/drawing/2014/main" id="{434144F8-84A2-B158-920A-210FCD775397}"/>
              </a:ext>
            </a:extLst>
          </p:cNvPr>
          <p:cNvSpPr txBox="1"/>
          <p:nvPr/>
        </p:nvSpPr>
        <p:spPr>
          <a:xfrm>
            <a:off x="19376162" y="6322645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Sandwichs à la salade de thon avec crudités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sandwichs falafel.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Thon, céleris, oignons verts, persil,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20858</TotalTime>
  <Words>182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2025-05-30T15:06:20Z</cp:lastPrinted>
  <dcterms:modified xsi:type="dcterms:W3CDTF">2026-05-01T01:25:08Z</dcterms:modified>
</cp:coreProperties>
</file>