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5-28T19:17:31.816" v="1354" actId="1076"/>
      <pc:docMkLst>
        <pc:docMk/>
      </pc:docMkLst>
      <pc:sldChg chg="modSp mod">
        <pc:chgData name="Wadii Boujendar" userId="1fe66039b04c3f7c" providerId="LiveId" clId="{ADCA053C-9E30-4023-B9B3-CE3101976944}" dt="2026-05-28T19:17:31.816" v="1354" actId="1076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01T01:09:47.957" v="817" actId="20577"/>
          <ac:spMkLst>
            <pc:docMk/>
            <pc:sldMk cId="0" sldId="256"/>
            <ac:spMk id="2" creationId="{EEE06FB4-A560-10F8-5B05-302D3090D5DE}"/>
          </ac:spMkLst>
        </pc:spChg>
        <pc:spChg chg="mod">
          <ac:chgData name="Wadii Boujendar" userId="1fe66039b04c3f7c" providerId="LiveId" clId="{ADCA053C-9E30-4023-B9B3-CE3101976944}" dt="2026-05-27T15:01:21.070" v="1261" actId="20577"/>
          <ac:spMkLst>
            <pc:docMk/>
            <pc:sldMk cId="0" sldId="256"/>
            <ac:spMk id="3" creationId="{434144F8-84A2-B158-920A-210FCD775397}"/>
          </ac:spMkLst>
        </pc:spChg>
        <pc:spChg chg="mod">
          <ac:chgData name="Wadii Boujendar" userId="1fe66039b04c3f7c" providerId="LiveId" clId="{ADCA053C-9E30-4023-B9B3-CE3101976944}" dt="2026-05-28T19:17:31.816" v="1354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7T13:35:19.404" v="1230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5-28T19:17:23.352" v="1352" actId="1076"/>
          <ac:spMkLst>
            <pc:docMk/>
            <pc:sldMk cId="0" sldId="256"/>
            <ac:spMk id="206" creationId="{00000000-0000-0000-0000-000000000000}"/>
          </ac:spMkLst>
        </pc:spChg>
        <pc:spChg chg="mod">
          <ac:chgData name="Wadii Boujendar" userId="1fe66039b04c3f7c" providerId="LiveId" clId="{ADCA053C-9E30-4023-B9B3-CE3101976944}" dt="2026-05-28T19:17:27.303" v="1353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7T13:35:08.123" v="1222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5-28T19:16:34.270" v="1351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5-28T18:50:59.482" v="1266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28269" y="6457233"/>
            <a:ext cx="3011758" cy="2256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Gratin de macaronis  sauce tomates et légumes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Carottes, oignons, ail, coriandre,  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dirty="0"/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 dirty="0"/>
              <a:t>Céréales.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879143" y="11143098"/>
            <a:ext cx="2635228" cy="1681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la mélasse.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Huile d’olive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mélasse, crème de noix de coco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farine.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31435" y="11582543"/>
            <a:ext cx="2635228" cy="407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Congé</a:t>
            </a: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105397"/>
            <a:ext cx="2635228" cy="139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Biscuits pépites de chocolat.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Chocolat noire, banane, mélasse, farine, margarine, huile</a:t>
            </a:r>
            <a:r>
              <a:rPr lang="fr-CA" sz="2000" dirty="0"/>
              <a:t>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178086" y="10829353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731500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30801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68962" y="6774536"/>
            <a:ext cx="3011758" cy="1229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Pâté chinois aux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lentilles. </a:t>
            </a:r>
            <a:endParaRPr lang="fr-CA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ail, mais, lentilles, crème de  mais.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19374" y="7287137"/>
            <a:ext cx="301175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Congé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06661" y="6267920"/>
            <a:ext cx="2635229" cy="3571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Croquettes de poisson s avec riz pilaf.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croquettes de tofu.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Poivrons, ail, oignons, céleris, pois verts.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7355802"/>
            <a:ext cx="263522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Semai</a:t>
            </a:r>
            <a:r>
              <a:rPr lang="fr-CA" dirty="0"/>
              <a:t>ne 22 juin végé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65">
            <a:extLst>
              <a:ext uri="{FF2B5EF4-FFF2-40B4-BE49-F238E27FC236}">
                <a16:creationId xmlns:a16="http://schemas.microsoft.com/office/drawing/2014/main" id="{EEE06FB4-A560-10F8-5B05-302D3090D5DE}"/>
              </a:ext>
            </a:extLst>
          </p:cNvPr>
          <p:cNvSpPr txBox="1"/>
          <p:nvPr/>
        </p:nvSpPr>
        <p:spPr>
          <a:xfrm>
            <a:off x="19494019" y="11498132"/>
            <a:ext cx="2635228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Compote de pommes.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sz="2000" b="1" dirty="0"/>
          </a:p>
        </p:txBody>
      </p:sp>
      <p:sp>
        <p:nvSpPr>
          <p:cNvPr id="3" name="ZoneTexte 92">
            <a:extLst>
              <a:ext uri="{FF2B5EF4-FFF2-40B4-BE49-F238E27FC236}">
                <a16:creationId xmlns:a16="http://schemas.microsoft.com/office/drawing/2014/main" id="{434144F8-84A2-B158-920A-210FCD775397}"/>
              </a:ext>
            </a:extLst>
          </p:cNvPr>
          <p:cNvSpPr txBox="1"/>
          <p:nvPr/>
        </p:nvSpPr>
        <p:spPr>
          <a:xfrm>
            <a:off x="19376162" y="6322646"/>
            <a:ext cx="3011758" cy="25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Wrap au poulet avec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sandwichs falafel.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Thon, céleris, oignons verts, persil, 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24035</TotalTime>
  <Words>158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2025-05-30T15:06:20Z</cp:lastPrinted>
  <dcterms:modified xsi:type="dcterms:W3CDTF">2026-05-28T19:17:32Z</dcterms:modified>
</cp:coreProperties>
</file>