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438D5-99D1-487F-B36D-D9B2B1795A6F}" v="4" dt="2026-05-01T01:24:20.21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5-01T01:26:29.927" v="637" actId="1076"/>
      <pc:docMkLst>
        <pc:docMk/>
      </pc:docMkLst>
      <pc:sldChg chg="modSp mod">
        <pc:chgData name="Wadii Boujendar" userId="1fe66039b04c3f7c" providerId="LiveId" clId="{ADCA053C-9E30-4023-B9B3-CE3101976944}" dt="2026-05-01T01:26:29.927" v="637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01T01:26:29.927" v="637" actId="1076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5-01T01:23:48.137" v="520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3:58.518" v="533" actId="20577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6:11.425" v="636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4:20.215" v="53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3:30.930" v="422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1:23:13.217" v="420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45:07.887" v="17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4-28T11:05:56.775" v="14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06162" y="7010890"/>
            <a:ext cx="3011758" cy="98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rPr dirty="0"/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Congé.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46816" y="11640865"/>
            <a:ext cx="2635228" cy="891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Céréale.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383099"/>
            <a:ext cx="2635228" cy="1082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bleuets.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Huile, bleuets, cassonade, farine.</a:t>
            </a:r>
            <a:endParaRPr lang="fr-CA"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351617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Avoine, huile, graines de chia, citrouille.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54715" y="6847676"/>
            <a:ext cx="3011758" cy="141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Spaghettis sauce  aux lentilles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22550" y="6891565"/>
            <a:ext cx="3011758" cy="1713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 frit au bœuf et légumes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verts et jaunes, carottes.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2" y="6029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61047" y="6181504"/>
            <a:ext cx="2635229" cy="272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couscous perlé au thon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salade de couscous aux pois chiches.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pois verts, carottes, persil, mayonnaise.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/>
              <a:t>ne 18 mai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898428" y="11158267"/>
            <a:ext cx="2635228" cy="1442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Trempette de yogourt  avec craquelins.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Concombre, menthe fraiche, ail, yogourt.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00675" y="6493139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 avec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olives noires, épinards, fromage mozzarella et cheddar.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17864</TotalTime>
  <Words>157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2025-02-26T12:40:48Z</cp:lastPrinted>
  <dcterms:modified xsi:type="dcterms:W3CDTF">2026-05-01T01:26:31Z</dcterms:modified>
</cp:coreProperties>
</file>