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05CF1-E0AD-4C63-99E0-1D4F66E7F2C9}" v="2" dt="2026-01-28T15:32:55.13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redo custSel modSld modNotesMaster">
      <pc:chgData name="Wadii Boujendar" userId="1fe66039b04c3f7c" providerId="LiveId" clId="{ADCA053C-9E30-4023-B9B3-CE3101976944}" dt="2026-01-28T16:28:16.223" v="2902" actId="20577"/>
      <pc:docMkLst>
        <pc:docMk/>
      </pc:docMkLst>
      <pc:sldChg chg="addSp delSp modSp mod">
        <pc:chgData name="Wadii Boujendar" userId="1fe66039b04c3f7c" providerId="LiveId" clId="{ADCA053C-9E30-4023-B9B3-CE3101976944}" dt="2026-01-28T16:28:16.223" v="2902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1-28T16:28:16.223" v="2902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5:27.023" v="1667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1:31.780" v="1088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4:40.985" v="1506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5:41.416" v="1756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14:00.247" v="2207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15:40.266" v="247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2:02.314" v="1203" actId="1076"/>
          <ac:spMkLst>
            <pc:docMk/>
            <pc:sldMk cId="0" sldId="256"/>
            <ac:spMk id="211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5:58.716" v="2765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5:42.081" v="2730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5:30:48.371" v="2203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33745" y="6380834"/>
            <a:ext cx="3011758" cy="2010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Pates sauce tomates pesto au tofu 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pesto, carottes, céleris</a:t>
            </a:r>
            <a:r>
              <a:rPr lang="fr-CA" sz="2000" b="1"/>
              <a:t>, champignons.</a:t>
            </a:r>
            <a:endParaRPr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/>
              <a:t>Céréales.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1691" y="11156982"/>
            <a:ext cx="2635228" cy="203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bananes.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Bananes, huiles, cassonade, vanille,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623711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Crêpe babeurre avec sirop d’érable 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05398"/>
            <a:ext cx="2635228" cy="139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Biscuits multigrains.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Avoine, graines de citrouilles et chia, beurre, cassonade, farine.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499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Compote de pommes.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33916" y="6363401"/>
            <a:ext cx="3011758" cy="2362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Poulet effiloché sauce brune 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tofu sauce brune.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zucchini, poivrons, brocolis</a:t>
            </a:r>
            <a:r>
              <a:rPr lang="fr-CA" sz="1800" b="1" dirty="0"/>
              <a:t>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1039" y="6360472"/>
            <a:ext cx="301175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Pâté chinois au bœuf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pâté chinois aux lentilles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ail, céleris, mais, pois verts, carottes.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182195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29821" y="6032884"/>
            <a:ext cx="2635229" cy="3996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 de poisson avec légumes et sauce tomates avec couscous.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couscous aux poix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tomates, patates douces, carottes, courgettes.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ZoneTexte 65"/>
          <p:cNvSpPr txBox="1"/>
          <p:nvPr/>
        </p:nvSpPr>
        <p:spPr>
          <a:xfrm>
            <a:off x="19467677" y="6478972"/>
            <a:ext cx="2635228" cy="3336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 végé avec salade ou crudités.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basilic, fromage, pain </a:t>
            </a:r>
            <a:r>
              <a:rPr lang="fr-CA" sz="20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naan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crudités ou salade.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23 février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192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2025-10-21T17:42:11Z</cp:lastPrinted>
  <dcterms:modified xsi:type="dcterms:W3CDTF">2026-01-28T16:28:17Z</dcterms:modified>
</cp:coreProperties>
</file>