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7102475" cy="9037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FF5AB6-8EB9-4373-9F8C-017318FB722E}" v="4" dt="2025-11-01T18:29:13.818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FF"/>
          </a:solidFill>
        </a:fill>
      </a:tcStyle>
    </a:wholeTbl>
    <a:band2H>
      <a:tcTxStyle/>
      <a:tcStyle>
        <a:tcBdr/>
        <a:fill>
          <a:solidFill>
            <a:srgbClr val="E9E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F5CD"/>
          </a:solidFill>
        </a:fill>
      </a:tcStyle>
    </a:wholeTbl>
    <a:band2H>
      <a:tcTxStyle/>
      <a:tcStyle>
        <a:tcBdr/>
        <a:fill>
          <a:solidFill>
            <a:srgbClr val="E7FA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7F6"/>
          </a:solidFill>
        </a:fill>
      </a:tcStyle>
    </a:wholeTbl>
    <a:band2H>
      <a:tcTxStyle/>
      <a:tcStyle>
        <a:tcBdr/>
        <a:fill>
          <a:solidFill>
            <a:srgbClr val="FFECF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140" y="-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dii Boujendar" userId="1fe66039b04c3f7c" providerId="LiveId" clId="{C92F1F12-4BF0-4184-9C53-69042BC64C2C}"/>
    <pc:docChg chg="modSld">
      <pc:chgData name="Wadii Boujendar" userId="1fe66039b04c3f7c" providerId="LiveId" clId="{C92F1F12-4BF0-4184-9C53-69042BC64C2C}" dt="2024-09-23T13:44:56.193" v="55"/>
      <pc:docMkLst>
        <pc:docMk/>
      </pc:docMkLst>
      <pc:sldChg chg="modSp mod">
        <pc:chgData name="Wadii Boujendar" userId="1fe66039b04c3f7c" providerId="LiveId" clId="{C92F1F12-4BF0-4184-9C53-69042BC64C2C}" dt="2024-09-23T13:44:56.193" v="55"/>
        <pc:sldMkLst>
          <pc:docMk/>
          <pc:sldMk cId="0" sldId="256"/>
        </pc:sldMkLst>
      </pc:sldChg>
    </pc:docChg>
  </pc:docChgLst>
  <pc:docChgLst>
    <pc:chgData name="Wadii Boujendar" userId="1fe66039b04c3f7c" providerId="LiveId" clId="{F6447FF8-EBB1-4FA1-92C7-F35C36C98D09}"/>
    <pc:docChg chg="modSld">
      <pc:chgData name="Wadii Boujendar" userId="1fe66039b04c3f7c" providerId="LiveId" clId="{F6447FF8-EBB1-4FA1-92C7-F35C36C98D09}" dt="2024-11-06T17:56:56.671" v="11" actId="20577"/>
      <pc:docMkLst>
        <pc:docMk/>
      </pc:docMkLst>
      <pc:sldChg chg="modSp mod">
        <pc:chgData name="Wadii Boujendar" userId="1fe66039b04c3f7c" providerId="LiveId" clId="{F6447FF8-EBB1-4FA1-92C7-F35C36C98D09}" dt="2024-11-06T17:56:56.671" v="11" actId="20577"/>
        <pc:sldMkLst>
          <pc:docMk/>
          <pc:sldMk cId="0" sldId="256"/>
        </pc:sldMkLst>
      </pc:sldChg>
    </pc:docChg>
  </pc:docChgLst>
  <pc:docChgLst>
    <pc:chgData name="Wadii Boujendar" userId="1fe66039b04c3f7c" providerId="LiveId" clId="{ADCA053C-9E30-4023-B9B3-CE3101976944}"/>
    <pc:docChg chg="undo custSel modSld">
      <pc:chgData name="Wadii Boujendar" userId="1fe66039b04c3f7c" providerId="LiveId" clId="{ADCA053C-9E30-4023-B9B3-CE3101976944}" dt="2025-11-01T18:38:48.119" v="1507" actId="20577"/>
      <pc:docMkLst>
        <pc:docMk/>
      </pc:docMkLst>
      <pc:sldChg chg="modSp mod">
        <pc:chgData name="Wadii Boujendar" userId="1fe66039b04c3f7c" providerId="LiveId" clId="{ADCA053C-9E30-4023-B9B3-CE3101976944}" dt="2025-11-01T18:38:48.119" v="1507" actId="20577"/>
        <pc:sldMkLst>
          <pc:docMk/>
          <pc:sldMk cId="0" sldId="256"/>
        </pc:sldMkLst>
        <pc:spChg chg="mod">
          <ac:chgData name="Wadii Boujendar" userId="1fe66039b04c3f7c" providerId="LiveId" clId="{ADCA053C-9E30-4023-B9B3-CE3101976944}" dt="2025-11-01T18:33:55.633" v="1342" actId="1076"/>
          <ac:spMkLst>
            <pc:docMk/>
            <pc:sldMk cId="0" sldId="256"/>
            <ac:spMk id="165" creationId="{00000000-0000-0000-0000-000000000000}"/>
          </ac:spMkLst>
        </pc:spChg>
        <pc:spChg chg="mod">
          <ac:chgData name="Wadii Boujendar" userId="1fe66039b04c3f7c" providerId="LiveId" clId="{ADCA053C-9E30-4023-B9B3-CE3101976944}" dt="2025-10-31T13:40:29.271" v="734" actId="1076"/>
          <ac:spMkLst>
            <pc:docMk/>
            <pc:sldMk cId="0" sldId="256"/>
            <ac:spMk id="167" creationId="{00000000-0000-0000-0000-000000000000}"/>
          </ac:spMkLst>
        </pc:spChg>
        <pc:spChg chg="mod">
          <ac:chgData name="Wadii Boujendar" userId="1fe66039b04c3f7c" providerId="LiveId" clId="{ADCA053C-9E30-4023-B9B3-CE3101976944}" dt="2025-11-01T18:29:51.897" v="1340" actId="20577"/>
          <ac:spMkLst>
            <pc:docMk/>
            <pc:sldMk cId="0" sldId="256"/>
            <ac:spMk id="191" creationId="{00000000-0000-0000-0000-000000000000}"/>
          </ac:spMkLst>
        </pc:spChg>
        <pc:spChg chg="mod">
          <ac:chgData name="Wadii Boujendar" userId="1fe66039b04c3f7c" providerId="LiveId" clId="{ADCA053C-9E30-4023-B9B3-CE3101976944}" dt="2025-11-01T18:28:57.108" v="1181" actId="20577"/>
          <ac:spMkLst>
            <pc:docMk/>
            <pc:sldMk cId="0" sldId="256"/>
            <ac:spMk id="193" creationId="{00000000-0000-0000-0000-000000000000}"/>
          </ac:spMkLst>
        </pc:spChg>
        <pc:spChg chg="mod">
          <ac:chgData name="Wadii Boujendar" userId="1fe66039b04c3f7c" providerId="LiveId" clId="{ADCA053C-9E30-4023-B9B3-CE3101976944}" dt="2025-11-01T18:33:13.966" v="1341" actId="20577"/>
          <ac:spMkLst>
            <pc:docMk/>
            <pc:sldMk cId="0" sldId="256"/>
            <ac:spMk id="195" creationId="{00000000-0000-0000-0000-000000000000}"/>
          </ac:spMkLst>
        </pc:spChg>
        <pc:spChg chg="mod">
          <ac:chgData name="Wadii Boujendar" userId="1fe66039b04c3f7c" providerId="LiveId" clId="{ADCA053C-9E30-4023-B9B3-CE3101976944}" dt="2025-10-31T13:44:09.274" v="955" actId="20577"/>
          <ac:spMkLst>
            <pc:docMk/>
            <pc:sldMk cId="0" sldId="256"/>
            <ac:spMk id="207" creationId="{00000000-0000-0000-0000-000000000000}"/>
          </ac:spMkLst>
        </pc:spChg>
        <pc:spChg chg="mod">
          <ac:chgData name="Wadii Boujendar" userId="1fe66039b04c3f7c" providerId="LiveId" clId="{ADCA053C-9E30-4023-B9B3-CE3101976944}" dt="2025-11-01T18:38:48.119" v="1507" actId="20577"/>
          <ac:spMkLst>
            <pc:docMk/>
            <pc:sldMk cId="0" sldId="256"/>
            <ac:spMk id="209" creationId="{00000000-0000-0000-0000-000000000000}"/>
          </ac:spMkLst>
        </pc:spChg>
        <pc:spChg chg="mod">
          <ac:chgData name="Wadii Boujendar" userId="1fe66039b04c3f7c" providerId="LiveId" clId="{ADCA053C-9E30-4023-B9B3-CE3101976944}" dt="2025-11-01T18:37:30.121" v="1457" actId="20577"/>
          <ac:spMkLst>
            <pc:docMk/>
            <pc:sldMk cId="0" sldId="256"/>
            <ac:spMk id="213" creationId="{00000000-0000-0000-0000-000000000000}"/>
          </ac:spMkLst>
        </pc:spChg>
        <pc:spChg chg="mod">
          <ac:chgData name="Wadii Boujendar" userId="1fe66039b04c3f7c" providerId="LiveId" clId="{ADCA053C-9E30-4023-B9B3-CE3101976944}" dt="2025-10-31T14:00:51.950" v="1074" actId="20577"/>
          <ac:spMkLst>
            <pc:docMk/>
            <pc:sldMk cId="0" sldId="256"/>
            <ac:spMk id="215" creationId="{00000000-0000-0000-0000-000000000000}"/>
          </ac:spMkLst>
        </pc:spChg>
      </pc:sldChg>
    </pc:docChg>
  </pc:docChgLst>
  <pc:docChgLst>
    <pc:chgData name="Wadii Boujendar" userId="1fe66039b04c3f7c" providerId="LiveId" clId="{D5510812-1FEC-424A-9461-8C396592826C}"/>
    <pc:docChg chg="modSld modNotesMaster">
      <pc:chgData name="Wadii Boujendar" userId="1fe66039b04c3f7c" providerId="LiveId" clId="{D5510812-1FEC-424A-9461-8C396592826C}" dt="2024-10-16T13:35:09.897" v="41"/>
      <pc:docMkLst>
        <pc:docMk/>
      </pc:docMkLst>
      <pc:sldChg chg="modSp mod">
        <pc:chgData name="Wadii Boujendar" userId="1fe66039b04c3f7c" providerId="LiveId" clId="{D5510812-1FEC-424A-9461-8C396592826C}" dt="2024-09-27T15:59:52.244" v="40" actId="1076"/>
        <pc:sldMkLst>
          <pc:docMk/>
          <pc:sldMk cId="0" sldId="256"/>
        </pc:sldMkLst>
      </pc:sldChg>
    </pc:docChg>
  </pc:docChgLst>
  <pc:docChgLst>
    <pc:chgData name="Wadii Boujendar" userId="1fe66039b04c3f7c" providerId="LiveId" clId="{38F124C6-E586-4272-A69C-D1CCAC1E49FC}"/>
    <pc:docChg chg="modSld">
      <pc:chgData name="Wadii Boujendar" userId="1fe66039b04c3f7c" providerId="LiveId" clId="{38F124C6-E586-4272-A69C-D1CCAC1E49FC}" dt="2025-01-02T15:25:59.872" v="180" actId="20577"/>
      <pc:docMkLst>
        <pc:docMk/>
      </pc:docMkLst>
      <pc:sldChg chg="modSp mod">
        <pc:chgData name="Wadii Boujendar" userId="1fe66039b04c3f7c" providerId="LiveId" clId="{38F124C6-E586-4272-A69C-D1CCAC1E49FC}" dt="2025-01-02T15:25:59.872" v="180" actId="20577"/>
        <pc:sldMkLst>
          <pc:docMk/>
          <pc:sldMk cId="0" sldId="25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xfrm>
            <a:off x="539750" y="677863"/>
            <a:ext cx="6022975" cy="338931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xfrm>
            <a:off x="946997" y="4292878"/>
            <a:ext cx="5208482" cy="406693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de présentation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Titre de présentation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252671" y="10353078"/>
            <a:ext cx="20691419" cy="567948"/>
          </a:xfrm>
          <a:prstGeom prst="rect">
            <a:avLst/>
          </a:prstGeom>
        </p:spPr>
        <p:txBody>
          <a:bodyPr/>
          <a:lstStyle>
            <a:lvl1pPr>
              <a:defRPr sz="2800" spc="-84"/>
            </a:lvl1pPr>
            <a:lvl2pPr>
              <a:defRPr sz="2800" spc="-84"/>
            </a:lvl2pPr>
            <a:lvl3pPr>
              <a:defRPr sz="2800" spc="-84"/>
            </a:lvl3pPr>
            <a:lvl4pPr>
              <a:defRPr sz="2800" spc="-84"/>
            </a:lvl4pPr>
            <a:lvl5pPr>
              <a:defRPr sz="2800" spc="-84"/>
            </a:lvl5pPr>
          </a:lstStyle>
          <a:p>
            <a:r>
              <a:t>Attribution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2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439912" y="4332885"/>
            <a:ext cx="21504176" cy="5497471"/>
          </a:xfrm>
          <a:prstGeom prst="rect">
            <a:avLst/>
          </a:prstGeom>
        </p:spPr>
        <p:txBody>
          <a:bodyPr anchor="b"/>
          <a:lstStyle/>
          <a:p>
            <a:pPr lvl="4" indent="3106958" defTabSz="731341">
              <a:lnSpc>
                <a:spcPct val="70000"/>
              </a:lnSpc>
              <a:defRPr sz="8300" b="1" i="1" spc="-399">
                <a:latin typeface="Graphik"/>
                <a:ea typeface="Graphik"/>
                <a:cs typeface="Graphik"/>
                <a:sym typeface="Graphik"/>
              </a:defRPr>
            </a:pPr>
            <a:r>
              <a:t>« Citation intéressante »
</a:t>
            </a:r>
          </a:p>
        </p:txBody>
      </p:sp>
      <p:sp>
        <p:nvSpPr>
          <p:cNvPr id="1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ersonne portant un jean bleu et une veste en jean devant un mur rouge et violet uni"/>
          <p:cNvSpPr>
            <a:spLocks noGrp="1"/>
          </p:cNvSpPr>
          <p:nvPr>
            <p:ph type="pic" idx="21"/>
          </p:nvPr>
        </p:nvSpPr>
        <p:spPr>
          <a:xfrm>
            <a:off x="0" y="-1266000"/>
            <a:ext cx="24384000" cy="16248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solidFill>
          <a:srgbClr val="00B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19200" y="4048125"/>
            <a:ext cx="21945600" cy="5930900"/>
          </a:xfrm>
          <a:prstGeom prst="rect">
            <a:avLst/>
          </a:prstGeom>
        </p:spPr>
        <p:txBody>
          <a:bodyPr anchor="ctr"/>
          <a:lstStyle>
            <a:lvl1pPr marL="431800" indent="-431800" defTabSz="825500">
              <a:defRPr sz="14000" b="0" spc="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</a:lstStyle>
          <a:p>
            <a:r>
              <a:t>Titre de section</a:t>
            </a:r>
          </a:p>
        </p:txBody>
      </p:sp>
      <p:sp>
        <p:nvSpPr>
          <p:cNvPr id="13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C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2334623"/>
            <a:ext cx="21945600" cy="7612251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  <a:lvl2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2pPr>
            <a:lvl3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3pPr>
            <a:lvl4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4pPr>
            <a:lvl5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4" name="Détails des fait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199" y="9779000"/>
            <a:ext cx="21945602" cy="62992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defRPr sz="3200" spc="-1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r>
              <a:t>Détails des faits</a:t>
            </a:r>
          </a:p>
        </p:txBody>
      </p:sp>
      <p:sp>
        <p:nvSpPr>
          <p:cNvPr id="14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1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</a:t>
            </a:r>
          </a:p>
        </p:txBody>
      </p:sp>
      <p:sp>
        <p:nvSpPr>
          <p:cNvPr id="22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3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4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387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25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270500"/>
            <a:ext cx="21869400" cy="7137400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2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3707" y="12981031"/>
            <a:ext cx="361189" cy="4041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Texte niveau 1…"/>
          <p:cNvSpPr txBox="1">
            <a:spLocks noGrp="1"/>
          </p:cNvSpPr>
          <p:nvPr>
            <p:ph type="body" idx="21" hasCustomPrompt="1"/>
          </p:nvPr>
        </p:nvSpPr>
        <p:spPr>
          <a:xfrm>
            <a:off x="1295400" y="5270498"/>
            <a:ext cx="21869400" cy="7135319"/>
          </a:xfrm>
          <a:prstGeom prst="rect">
            <a:avLst/>
          </a:prstGeom>
        </p:spPr>
        <p:txBody>
          <a:bodyPr numCol="2" spcCol="1093469"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35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6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ersonne portant un haut bleu et affichant un grand sourire devant un mur bleu"/>
          <p:cNvSpPr>
            <a:spLocks noGrp="1"/>
          </p:cNvSpPr>
          <p:nvPr>
            <p:ph type="pic" idx="21"/>
          </p:nvPr>
        </p:nvSpPr>
        <p:spPr>
          <a:xfrm>
            <a:off x="10236489" y="-3"/>
            <a:ext cx="20561460" cy="13716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5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5400" y="5257800"/>
            <a:ext cx="11442700" cy="6886575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  <a:lvl2pPr>
              <a:spcBef>
                <a:spcPts val="3300"/>
              </a:spcBef>
              <a:defRPr sz="4000" cap="none" spc="0"/>
            </a:lvl2pPr>
            <a:lvl3pPr>
              <a:spcBef>
                <a:spcPts val="3300"/>
              </a:spcBef>
              <a:defRPr sz="4000" cap="none" spc="0"/>
            </a:lvl3pPr>
            <a:lvl4pPr>
              <a:spcBef>
                <a:spcPts val="3300"/>
              </a:spcBef>
              <a:defRPr sz="4000" cap="none" spc="0"/>
            </a:lvl4pPr>
            <a:lvl5pPr>
              <a:spcBef>
                <a:spcPts val="3300"/>
              </a:spcBef>
              <a:defRPr sz="4000" cap="none" spc="0"/>
            </a:lvl5pPr>
          </a:lstStyle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6" name="Rectangle"/>
          <p:cNvSpPr/>
          <p:nvPr/>
        </p:nvSpPr>
        <p:spPr>
          <a:xfrm>
            <a:off x="0" y="990550"/>
            <a:ext cx="12538389" cy="279401"/>
          </a:xfrm>
          <a:prstGeom prst="rect">
            <a:avLst/>
          </a:prstGeom>
          <a:solidFill>
            <a:srgbClr val="27BA2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47" name="Auteur et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12955885"/>
            <a:ext cx="11442700" cy="429262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1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Auteur et date</a:t>
            </a:r>
          </a:p>
        </p:txBody>
      </p:sp>
      <p:sp>
        <p:nvSpPr>
          <p:cNvPr id="48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5600"/>
            <a:ext cx="11442700" cy="2466975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49" name="Sous-titre de la diapositive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295397" y="4092573"/>
            <a:ext cx="11442707" cy="678376"/>
          </a:xfrm>
          <a:prstGeom prst="rect">
            <a:avLst/>
          </a:prstGeom>
        </p:spPr>
        <p:txBody>
          <a:bodyPr/>
          <a:lstStyle>
            <a:lvl1pPr defTabSz="566673">
              <a:defRPr sz="3300" spc="-200"/>
            </a:lvl1pPr>
          </a:lstStyle>
          <a:p>
            <a:r>
              <a:t>Sous-titre de la diapositive</a:t>
            </a:r>
          </a:p>
        </p:txBody>
      </p:sp>
      <p:sp>
        <p:nvSpPr>
          <p:cNvPr id="5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95400" y="5404408"/>
            <a:ext cx="21869400" cy="2881788"/>
          </a:xfrm>
          <a:prstGeom prst="rect">
            <a:avLst/>
          </a:prstGeom>
        </p:spPr>
        <p:txBody>
          <a:bodyPr anchor="ctr"/>
          <a:lstStyle>
            <a:lvl1pPr defTabSz="825500">
              <a:defRPr sz="10200" spc="-408"/>
            </a:lvl1pPr>
          </a:lstStyle>
          <a:p>
            <a:r>
              <a:t>Titre de section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uniquem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6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 </a:t>
            </a:r>
          </a:p>
        </p:txBody>
      </p:sp>
      <p:sp>
        <p:nvSpPr>
          <p:cNvPr id="67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8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9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7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8" name="Agenda - sous-titr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Agenda - sous-titre</a:t>
            </a:r>
          </a:p>
        </p:txBody>
      </p:sp>
      <p:sp>
        <p:nvSpPr>
          <p:cNvPr id="79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118100"/>
            <a:ext cx="21869400" cy="7137400"/>
          </a:xfrm>
          <a:prstGeom prst="rect">
            <a:avLst/>
          </a:prstGeom>
        </p:spPr>
        <p:txBody>
          <a:bodyPr/>
          <a:lstStyle>
            <a:lvl1pPr defTabSz="825500">
              <a:spcBef>
                <a:spcPts val="3200"/>
              </a:spcBef>
              <a:defRPr sz="5400" b="1" u="sng" cap="none" spc="-1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Points à l’ordre du jour</a:t>
            </a:r>
          </a:p>
        </p:txBody>
      </p:sp>
      <p:sp>
        <p:nvSpPr>
          <p:cNvPr id="8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2" name="Agenda - titr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Agenda - titre</a:t>
            </a:r>
          </a:p>
        </p:txBody>
      </p:sp>
      <p:sp>
        <p:nvSpPr>
          <p:cNvPr id="8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éclar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8275" y="4927600"/>
            <a:ext cx="21863649" cy="3853768"/>
          </a:xfrm>
          <a:prstGeom prst="rect">
            <a:avLst/>
          </a:prstGeom>
        </p:spPr>
        <p:txBody>
          <a:bodyPr anchor="ctr"/>
          <a:lstStyle>
            <a:lvl1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1pPr>
            <a:lvl2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2pPr>
            <a:lvl3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3pPr>
            <a:lvl4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4pPr>
            <a:lvl5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5pPr>
          </a:lstStyle>
          <a:p>
            <a:r>
              <a:t>Déclaration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8117284"/>
            <a:ext cx="21869400" cy="592459"/>
          </a:xfrm>
          <a:prstGeom prst="rect">
            <a:avLst/>
          </a:prstGeom>
        </p:spPr>
        <p:txBody>
          <a:bodyPr/>
          <a:lstStyle>
            <a:lvl1pPr algn="ctr" defTabSz="490727">
              <a:spcBef>
                <a:spcPts val="2600"/>
              </a:spcBef>
              <a:defRPr sz="2900" spc="-88"/>
            </a:lvl1pPr>
            <a:lvl2pPr algn="ctr" defTabSz="490727">
              <a:spcBef>
                <a:spcPts val="2600"/>
              </a:spcBef>
              <a:defRPr sz="2900" spc="-88"/>
            </a:lvl2pPr>
            <a:lvl3pPr algn="ctr" defTabSz="490727">
              <a:spcBef>
                <a:spcPts val="2600"/>
              </a:spcBef>
              <a:defRPr sz="2900" spc="-88"/>
            </a:lvl3pPr>
            <a:lvl4pPr algn="ctr" defTabSz="490727">
              <a:spcBef>
                <a:spcPts val="2600"/>
              </a:spcBef>
              <a:defRPr sz="2900" spc="-88"/>
            </a:lvl4pPr>
            <a:lvl5pPr algn="ctr" defTabSz="490727">
              <a:spcBef>
                <a:spcPts val="2600"/>
              </a:spcBef>
              <a:defRPr sz="2900" spc="-88"/>
            </a:lvl5pPr>
          </a:lstStyle>
          <a:p>
            <a:r>
              <a:t>Détails des faits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95400" y="3587041"/>
            <a:ext cx="21869400" cy="4730172"/>
          </a:xfrm>
          <a:prstGeom prst="rect">
            <a:avLst/>
          </a:prstGeom>
        </p:spPr>
        <p:txBody>
          <a:bodyPr anchor="b"/>
          <a:lstStyle/>
          <a:p>
            <a:pPr lvl="4" indent="2523743" algn="ctr" defTabSz="264159">
              <a:lnSpc>
                <a:spcPct val="70000"/>
              </a:lnSpc>
              <a:defRPr sz="7100" b="1" spc="-200">
                <a:latin typeface="Graphik"/>
                <a:ea typeface="Graphik"/>
                <a:cs typeface="Graphik"/>
                <a:sym typeface="Graphik"/>
              </a:defRPr>
            </a:pPr>
            <a:r>
              <a:t>100 %
</a:t>
            </a:r>
          </a:p>
        </p:txBody>
      </p:sp>
      <p:sp>
        <p:nvSpPr>
          <p:cNvPr id="10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de présentation"/>
          <p:cNvSpPr txBox="1">
            <a:spLocks noGrp="1"/>
          </p:cNvSpPr>
          <p:nvPr>
            <p:ph type="title" hasCustomPrompt="1"/>
          </p:nvPr>
        </p:nvSpPr>
        <p:spPr>
          <a:xfrm>
            <a:off x="1298349" y="4384675"/>
            <a:ext cx="21869402" cy="469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Titre de présentation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98349" y="9268776"/>
            <a:ext cx="21869402" cy="1402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7516" y="12979146"/>
            <a:ext cx="361189" cy="40411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3428913">
              <a:lnSpc>
                <a:spcPct val="100000"/>
              </a:lnSpc>
              <a:spcBef>
                <a:spcPts val="0"/>
              </a:spcBef>
              <a:tabLst/>
              <a:defRPr sz="1800" spc="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1pPr>
      <a:lvl2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2pPr>
      <a:lvl3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3pPr>
      <a:lvl4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4pPr>
      <a:lvl5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5pPr>
      <a:lvl6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6pPr>
      <a:lvl7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7pPr>
      <a:lvl8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8pPr>
      <a:lvl9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9pPr>
    </p:titleStyle>
    <p:body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9pPr>
    </p:bodyStyle>
    <p:otherStyle>
      <a:lvl1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52"/>
          <p:cNvSpPr/>
          <p:nvPr/>
        </p:nvSpPr>
        <p:spPr>
          <a:xfrm>
            <a:off x="4978949" y="2535480"/>
            <a:ext cx="3351178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Lundi</a:t>
            </a:r>
          </a:p>
        </p:txBody>
      </p:sp>
      <p:sp>
        <p:nvSpPr>
          <p:cNvPr id="155" name="Rectangle 54"/>
          <p:cNvSpPr/>
          <p:nvPr/>
        </p:nvSpPr>
        <p:spPr>
          <a:xfrm>
            <a:off x="1492049" y="3501738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6" name="Rectangle 56"/>
          <p:cNvSpPr/>
          <p:nvPr/>
        </p:nvSpPr>
        <p:spPr>
          <a:xfrm>
            <a:off x="1483052" y="5980124"/>
            <a:ext cx="3308554" cy="2983469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7" name="Rectangle 57"/>
          <p:cNvSpPr/>
          <p:nvPr/>
        </p:nvSpPr>
        <p:spPr>
          <a:xfrm>
            <a:off x="1492049" y="9188574"/>
            <a:ext cx="3308554" cy="1343387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8" name="Rectangle 59"/>
          <p:cNvSpPr/>
          <p:nvPr/>
        </p:nvSpPr>
        <p:spPr>
          <a:xfrm>
            <a:off x="8544997" y="2577617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Mardi</a:t>
            </a:r>
          </a:p>
        </p:txBody>
      </p:sp>
      <p:sp>
        <p:nvSpPr>
          <p:cNvPr id="159" name="Rectangle 60"/>
          <p:cNvSpPr/>
          <p:nvPr/>
        </p:nvSpPr>
        <p:spPr>
          <a:xfrm>
            <a:off x="12056165" y="2578180"/>
            <a:ext cx="3385769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Mercredi</a:t>
            </a:r>
          </a:p>
        </p:txBody>
      </p:sp>
      <p:sp>
        <p:nvSpPr>
          <p:cNvPr id="160" name="Rectangle 61"/>
          <p:cNvSpPr/>
          <p:nvPr/>
        </p:nvSpPr>
        <p:spPr>
          <a:xfrm>
            <a:off x="15589595" y="2535480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Jeudi</a:t>
            </a:r>
          </a:p>
        </p:txBody>
      </p:sp>
      <p:sp>
        <p:nvSpPr>
          <p:cNvPr id="161" name="Rectangle 63"/>
          <p:cNvSpPr/>
          <p:nvPr/>
        </p:nvSpPr>
        <p:spPr>
          <a:xfrm>
            <a:off x="19155643" y="2577617"/>
            <a:ext cx="3385752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Vendredi</a:t>
            </a:r>
          </a:p>
        </p:txBody>
      </p:sp>
      <p:sp>
        <p:nvSpPr>
          <p:cNvPr id="162" name="Rectangle 64"/>
          <p:cNvSpPr/>
          <p:nvPr/>
        </p:nvSpPr>
        <p:spPr>
          <a:xfrm>
            <a:off x="5038988" y="3511417"/>
            <a:ext cx="3340867" cy="2234048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3" name="ZoneTexte 65"/>
          <p:cNvSpPr txBox="1"/>
          <p:nvPr/>
        </p:nvSpPr>
        <p:spPr>
          <a:xfrm>
            <a:off x="5377774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4" name="Rectangle 74"/>
          <p:cNvSpPr/>
          <p:nvPr/>
        </p:nvSpPr>
        <p:spPr>
          <a:xfrm>
            <a:off x="5056685" y="1081403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5" name="Rectangle 90"/>
          <p:cNvSpPr/>
          <p:nvPr/>
        </p:nvSpPr>
        <p:spPr>
          <a:xfrm>
            <a:off x="5038988" y="6029372"/>
            <a:ext cx="3351175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6" name="Rectangle 91"/>
          <p:cNvSpPr/>
          <p:nvPr/>
        </p:nvSpPr>
        <p:spPr>
          <a:xfrm>
            <a:off x="5061841" y="9207196"/>
            <a:ext cx="3340864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7" name="ZoneTexte 92"/>
          <p:cNvSpPr txBox="1"/>
          <p:nvPr/>
        </p:nvSpPr>
        <p:spPr>
          <a:xfrm>
            <a:off x="5196017" y="6146220"/>
            <a:ext cx="3011758" cy="24704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Spaghetti sauce bolognaise et légumes.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Végé: spaghetti sauce bolognaise végé.</a:t>
            </a:r>
            <a:endParaRPr lang="fr-CA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Tomates, oignons, ail, haricots verts coriandre, crème, fromage.</a:t>
            </a:r>
            <a:endParaRPr sz="2000" b="1" dirty="0"/>
          </a:p>
        </p:txBody>
      </p:sp>
      <p:sp>
        <p:nvSpPr>
          <p:cNvPr id="168" name="ZoneTexte 93"/>
          <p:cNvSpPr txBox="1"/>
          <p:nvPr/>
        </p:nvSpPr>
        <p:spPr>
          <a:xfrm>
            <a:off x="5377774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9" name="Rectangle 94"/>
          <p:cNvSpPr/>
          <p:nvPr/>
        </p:nvSpPr>
        <p:spPr>
          <a:xfrm>
            <a:off x="8563209" y="920970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0" name="ZoneTexte 95"/>
          <p:cNvSpPr txBox="1"/>
          <p:nvPr/>
        </p:nvSpPr>
        <p:spPr>
          <a:xfrm>
            <a:off x="8879143" y="9536680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grpSp>
        <p:nvGrpSpPr>
          <p:cNvPr id="173" name="Rectangle 96"/>
          <p:cNvGrpSpPr/>
          <p:nvPr/>
        </p:nvGrpSpPr>
        <p:grpSpPr>
          <a:xfrm>
            <a:off x="12077995" y="9207196"/>
            <a:ext cx="3340866" cy="1340561"/>
            <a:chOff x="0" y="0"/>
            <a:chExt cx="3340865" cy="1340560"/>
          </a:xfrm>
        </p:grpSpPr>
        <p:sp>
          <p:nvSpPr>
            <p:cNvPr id="171" name="Rectangle"/>
            <p:cNvSpPr/>
            <p:nvPr/>
          </p:nvSpPr>
          <p:spPr>
            <a:xfrm>
              <a:off x="-1" y="-1"/>
              <a:ext cx="3340867" cy="1340562"/>
            </a:xfrm>
            <a:prstGeom prst="rect">
              <a:avLst/>
            </a:prstGeom>
            <a:solidFill>
              <a:srgbClr val="FFFFFF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pPr>
              <a:endParaRPr/>
            </a:p>
          </p:txBody>
        </p:sp>
        <p:sp>
          <p:nvSpPr>
            <p:cNvPr id="172" name="."/>
            <p:cNvSpPr txBox="1"/>
            <p:nvPr/>
          </p:nvSpPr>
          <p:spPr>
            <a:xfrm>
              <a:off x="31749" y="436727"/>
              <a:ext cx="3277367" cy="467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lvl1pPr>
            </a:lstStyle>
            <a:p>
              <a:r>
                <a:t>.</a:t>
              </a:r>
            </a:p>
          </p:txBody>
        </p:sp>
      </p:grpSp>
      <p:sp>
        <p:nvSpPr>
          <p:cNvPr id="174" name="ZoneTexte 97"/>
          <p:cNvSpPr txBox="1"/>
          <p:nvPr/>
        </p:nvSpPr>
        <p:spPr>
          <a:xfrm>
            <a:off x="12393927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5" name="Rectangle 98"/>
          <p:cNvSpPr/>
          <p:nvPr/>
        </p:nvSpPr>
        <p:spPr>
          <a:xfrm>
            <a:off x="15645113" y="920719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6" name="ZoneTexte 99"/>
          <p:cNvSpPr txBox="1"/>
          <p:nvPr/>
        </p:nvSpPr>
        <p:spPr>
          <a:xfrm>
            <a:off x="15961047" y="9534172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7" name="Rectangle 100"/>
          <p:cNvSpPr/>
          <p:nvPr/>
        </p:nvSpPr>
        <p:spPr>
          <a:xfrm>
            <a:off x="19178086" y="9189987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8" name="ZoneTexte 101"/>
          <p:cNvSpPr txBox="1"/>
          <p:nvPr/>
        </p:nvSpPr>
        <p:spPr>
          <a:xfrm>
            <a:off x="19494019" y="9518289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9" name="ZoneTexte 123"/>
          <p:cNvSpPr txBox="1"/>
          <p:nvPr/>
        </p:nvSpPr>
        <p:spPr>
          <a:xfrm>
            <a:off x="1863485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AM</a:t>
            </a:r>
          </a:p>
        </p:txBody>
      </p:sp>
      <p:sp>
        <p:nvSpPr>
          <p:cNvPr id="180" name="ZoneTexte 127"/>
          <p:cNvSpPr txBox="1"/>
          <p:nvPr/>
        </p:nvSpPr>
        <p:spPr>
          <a:xfrm>
            <a:off x="1837352" y="9530448"/>
            <a:ext cx="2635229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Dessert</a:t>
            </a:r>
          </a:p>
        </p:txBody>
      </p:sp>
      <p:sp>
        <p:nvSpPr>
          <p:cNvPr id="181" name="ZoneTexte 128"/>
          <p:cNvSpPr txBox="1"/>
          <p:nvPr/>
        </p:nvSpPr>
        <p:spPr>
          <a:xfrm>
            <a:off x="1819715" y="7124828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Dîner</a:t>
            </a:r>
          </a:p>
        </p:txBody>
      </p:sp>
      <p:pic>
        <p:nvPicPr>
          <p:cNvPr id="182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70645" y="4395716"/>
            <a:ext cx="445642" cy="445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338971" y="11117005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23434436" y="5462284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23144331" y="12527171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23253935" y="8793574"/>
            <a:ext cx="411609" cy="411609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Rectangle 54"/>
          <p:cNvSpPr/>
          <p:nvPr/>
        </p:nvSpPr>
        <p:spPr>
          <a:xfrm>
            <a:off x="1483052" y="10797605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88" name="ZoneTexte 123"/>
          <p:cNvSpPr txBox="1"/>
          <p:nvPr/>
        </p:nvSpPr>
        <p:spPr>
          <a:xfrm>
            <a:off x="1863485" y="11577277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PM</a:t>
            </a:r>
          </a:p>
        </p:txBody>
      </p:sp>
      <p:sp>
        <p:nvSpPr>
          <p:cNvPr id="189" name="ZoneTexte 65"/>
          <p:cNvSpPr txBox="1"/>
          <p:nvPr/>
        </p:nvSpPr>
        <p:spPr>
          <a:xfrm>
            <a:off x="5409503" y="11731499"/>
            <a:ext cx="2635229" cy="35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rPr b="1" dirty="0" err="1"/>
              <a:t>Céréales</a:t>
            </a:r>
            <a:endParaRPr b="1" dirty="0"/>
          </a:p>
        </p:txBody>
      </p:sp>
      <p:sp>
        <p:nvSpPr>
          <p:cNvPr id="190" name="Rectangle 74"/>
          <p:cNvSpPr/>
          <p:nvPr/>
        </p:nvSpPr>
        <p:spPr>
          <a:xfrm>
            <a:off x="8563209" y="1082935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1" name="ZoneTexte 65"/>
          <p:cNvSpPr txBox="1"/>
          <p:nvPr/>
        </p:nvSpPr>
        <p:spPr>
          <a:xfrm>
            <a:off x="8916028" y="10972031"/>
            <a:ext cx="2635228" cy="1621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Muffins à la citrouille.</a:t>
            </a:r>
          </a:p>
          <a:p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Margarine, lait de vanille, citrouille, graine de citrouille, farine.</a:t>
            </a:r>
            <a:endParaRPr lang="fr-CA" sz="2000" b="1" dirty="0"/>
          </a:p>
          <a:p>
            <a:endParaRPr sz="2000" b="1" dirty="0"/>
          </a:p>
        </p:txBody>
      </p:sp>
      <p:sp>
        <p:nvSpPr>
          <p:cNvPr id="192" name="Rectangle 74"/>
          <p:cNvSpPr/>
          <p:nvPr/>
        </p:nvSpPr>
        <p:spPr>
          <a:xfrm>
            <a:off x="12078616" y="10814032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3" name="ZoneTexte 65"/>
          <p:cNvSpPr txBox="1"/>
          <p:nvPr/>
        </p:nvSpPr>
        <p:spPr>
          <a:xfrm>
            <a:off x="12365541" y="10984486"/>
            <a:ext cx="2635228" cy="24570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Humus maison et craquelins.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Pois chiches, citron, ail.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CA" sz="2000" b="1" dirty="0"/>
          </a:p>
          <a:p>
            <a:endParaRPr sz="2000" b="1" dirty="0"/>
          </a:p>
        </p:txBody>
      </p:sp>
      <p:sp>
        <p:nvSpPr>
          <p:cNvPr id="194" name="Rectangle 74"/>
          <p:cNvSpPr/>
          <p:nvPr/>
        </p:nvSpPr>
        <p:spPr>
          <a:xfrm>
            <a:off x="15645113" y="1082935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5" name="ZoneTexte 65"/>
          <p:cNvSpPr txBox="1"/>
          <p:nvPr/>
        </p:nvSpPr>
        <p:spPr>
          <a:xfrm>
            <a:off x="15997932" y="11022393"/>
            <a:ext cx="2635228" cy="15571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Biscuits aux raisins secs.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Beurre végane</a:t>
            </a: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cassonade, raisins secs, farine, avoine, huile.</a:t>
            </a:r>
            <a:endParaRPr sz="2000" b="1" dirty="0"/>
          </a:p>
        </p:txBody>
      </p:sp>
      <p:sp>
        <p:nvSpPr>
          <p:cNvPr id="196" name="Rectangle 74"/>
          <p:cNvSpPr/>
          <p:nvPr/>
        </p:nvSpPr>
        <p:spPr>
          <a:xfrm>
            <a:off x="19211608" y="1081403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7" name="ZoneTexte 65"/>
          <p:cNvSpPr txBox="1"/>
          <p:nvPr/>
        </p:nvSpPr>
        <p:spPr>
          <a:xfrm>
            <a:off x="19564429" y="11582740"/>
            <a:ext cx="2635227" cy="652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b="1" dirty="0"/>
              <a:t>Compote de pommes.</a:t>
            </a:r>
          </a:p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/>
              <a:t> </a:t>
            </a:r>
          </a:p>
        </p:txBody>
      </p:sp>
      <p:sp>
        <p:nvSpPr>
          <p:cNvPr id="198" name="Rectangle 74"/>
          <p:cNvSpPr/>
          <p:nvPr/>
        </p:nvSpPr>
        <p:spPr>
          <a:xfrm>
            <a:off x="8550154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9" name="ZoneTexte 65"/>
          <p:cNvSpPr txBox="1"/>
          <p:nvPr/>
        </p:nvSpPr>
        <p:spPr>
          <a:xfrm>
            <a:off x="8902972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0" name="Rectangle 74"/>
          <p:cNvSpPr/>
          <p:nvPr/>
        </p:nvSpPr>
        <p:spPr>
          <a:xfrm>
            <a:off x="12078616" y="3533488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1" name="ZoneTexte 65"/>
          <p:cNvSpPr txBox="1"/>
          <p:nvPr/>
        </p:nvSpPr>
        <p:spPr>
          <a:xfrm>
            <a:off x="12431435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2" name="Rectangle 74"/>
          <p:cNvSpPr/>
          <p:nvPr/>
        </p:nvSpPr>
        <p:spPr>
          <a:xfrm>
            <a:off x="15621345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3" name="ZoneTexte 65"/>
          <p:cNvSpPr txBox="1"/>
          <p:nvPr/>
        </p:nvSpPr>
        <p:spPr>
          <a:xfrm>
            <a:off x="15974164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4" name="Rectangle 74"/>
          <p:cNvSpPr/>
          <p:nvPr/>
        </p:nvSpPr>
        <p:spPr>
          <a:xfrm>
            <a:off x="19211608" y="3555310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5" name="ZoneTexte 65"/>
          <p:cNvSpPr txBox="1"/>
          <p:nvPr/>
        </p:nvSpPr>
        <p:spPr>
          <a:xfrm>
            <a:off x="19564429" y="4303235"/>
            <a:ext cx="2635227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6" name="Rectangle 90"/>
          <p:cNvSpPr/>
          <p:nvPr/>
        </p:nvSpPr>
        <p:spPr>
          <a:xfrm>
            <a:off x="8573003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7" name="ZoneTexte 92"/>
          <p:cNvSpPr txBox="1"/>
          <p:nvPr/>
        </p:nvSpPr>
        <p:spPr>
          <a:xfrm>
            <a:off x="8788974" y="6726221"/>
            <a:ext cx="3011758" cy="1165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Omelette avec riz et légumes.</a:t>
            </a:r>
            <a:endParaRPr lang="fr-CA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Pois verts, carottes, mais.</a:t>
            </a:r>
            <a:endParaRPr sz="2000" b="1" dirty="0"/>
          </a:p>
        </p:txBody>
      </p:sp>
      <p:sp>
        <p:nvSpPr>
          <p:cNvPr id="208" name="Rectangle 90"/>
          <p:cNvSpPr/>
          <p:nvPr/>
        </p:nvSpPr>
        <p:spPr>
          <a:xfrm>
            <a:off x="12106480" y="6069995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9" name="ZoneTexte 92"/>
          <p:cNvSpPr txBox="1"/>
          <p:nvPr/>
        </p:nvSpPr>
        <p:spPr>
          <a:xfrm>
            <a:off x="12328293" y="6325122"/>
            <a:ext cx="3011758" cy="2371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Poulet </a:t>
            </a: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sauce tomates avec couscous et légumes.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Végé: Tofu sauce tomates.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Brocolis, carottes, oignons, lait de noix de coco, ail, tomates.</a:t>
            </a:r>
            <a:endParaRPr lang="fr-CA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0" name="Rectangle 90"/>
          <p:cNvSpPr/>
          <p:nvPr/>
        </p:nvSpPr>
        <p:spPr>
          <a:xfrm>
            <a:off x="15639958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1" name="Rectangle 90"/>
          <p:cNvSpPr/>
          <p:nvPr/>
        </p:nvSpPr>
        <p:spPr>
          <a:xfrm>
            <a:off x="19206454" y="6029373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2" name="Rectangle 90"/>
          <p:cNvSpPr/>
          <p:nvPr/>
        </p:nvSpPr>
        <p:spPr>
          <a:xfrm>
            <a:off x="15639958" y="603802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15000"/>
              </a:lnSpc>
              <a:spcBef>
                <a:spcPts val="1000"/>
              </a:spcBef>
              <a:defRPr sz="1800" b="1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3" name="ZoneTexte 65"/>
          <p:cNvSpPr txBox="1"/>
          <p:nvPr/>
        </p:nvSpPr>
        <p:spPr>
          <a:xfrm>
            <a:off x="16044071" y="6462420"/>
            <a:ext cx="2635229" cy="1987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Filet de poisson sauce Alfredo avec galettes de patates et légumes. </a:t>
            </a:r>
            <a:endParaRPr lang="fr-CA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Oignon, citrouille, carottes, céleris, patates douces, haricots. </a:t>
            </a:r>
            <a:endParaRPr sz="2000" b="1" dirty="0"/>
          </a:p>
        </p:txBody>
      </p:sp>
      <p:sp>
        <p:nvSpPr>
          <p:cNvPr id="214" name="ZoneTexte 65"/>
          <p:cNvSpPr txBox="1"/>
          <p:nvPr/>
        </p:nvSpPr>
        <p:spPr>
          <a:xfrm>
            <a:off x="19564429" y="6806454"/>
            <a:ext cx="2635228" cy="1229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Pizza végé avec salade.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Pain </a:t>
            </a:r>
            <a:r>
              <a:rPr lang="fr-CA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naan</a:t>
            </a: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tomates, basilic, salade </a:t>
            </a:r>
            <a:r>
              <a:rPr lang="fr-CA"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 jour. </a:t>
            </a:r>
            <a:endParaRPr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" name="ZoneTexte 49"/>
          <p:cNvSpPr txBox="1"/>
          <p:nvPr/>
        </p:nvSpPr>
        <p:spPr>
          <a:xfrm>
            <a:off x="8517613" y="1365486"/>
            <a:ext cx="7431315" cy="657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400">
                <a:solidFill>
                  <a:srgbClr val="4F0E30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 err="1"/>
              <a:t>Semaine</a:t>
            </a:r>
            <a:r>
              <a:rPr lang="fr-CA" dirty="0"/>
              <a:t> </a:t>
            </a:r>
            <a:r>
              <a:rPr lang="fr-CA"/>
              <a:t>17 novembre.</a:t>
            </a:r>
            <a:endParaRPr dirty="0"/>
          </a:p>
        </p:txBody>
      </p:sp>
      <p:pic>
        <p:nvPicPr>
          <p:cNvPr id="21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3632151" y="1855446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040216" y="1024690"/>
            <a:ext cx="550196" cy="5501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1190562" y="1096587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11322282" y="597062"/>
            <a:ext cx="460146" cy="460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926008">
            <a:off x="19308674" y="1646496"/>
            <a:ext cx="444703" cy="444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16258009" y="824484"/>
            <a:ext cx="550900" cy="550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6301" y="508965"/>
            <a:ext cx="3241310" cy="15816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8726</TotalTime>
  <Words>195</Words>
  <Application>Microsoft Office PowerPoint</Application>
  <PresentationFormat>Custom</PresentationFormat>
  <Paragraphs>43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Calibri</vt:lpstr>
      <vt:lpstr>Druk Medium</vt:lpstr>
      <vt:lpstr>Graphik</vt:lpstr>
      <vt:lpstr>Graphik Medium</vt:lpstr>
      <vt:lpstr>Graphik Semibold</vt:lpstr>
      <vt:lpstr>Helvetica Neue</vt:lpstr>
      <vt:lpstr>Proxima Nova Extrabold</vt:lpstr>
      <vt:lpstr>Proxima Nova Medium</vt:lpstr>
      <vt:lpstr>27_Showcase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  <cp:lastModifiedBy>Wadii Boujendar</cp:lastModifiedBy>
  <cp:revision>1</cp:revision>
  <cp:lastPrinted>2024-10-16T13:35:11Z</cp:lastPrinted>
  <dcterms:modified xsi:type="dcterms:W3CDTF">2025-11-01T18:38:49Z</dcterms:modified>
</cp:coreProperties>
</file>