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59FFDEA5-084E-46C9-85C0-4649037CF2BE}"/>
    <pc:docChg chg="modSld">
      <pc:chgData name="Wadii Boujendar" userId="1fe66039b04c3f7c" providerId="LiveId" clId="{59FFDEA5-084E-46C9-85C0-4649037CF2BE}" dt="2024-11-06T18:07:59.231" v="24"/>
      <pc:docMkLst>
        <pc:docMk/>
      </pc:docMkLst>
      <pc:sldChg chg="modSp mod">
        <pc:chgData name="Wadii Boujendar" userId="1fe66039b04c3f7c" providerId="LiveId" clId="{59FFDEA5-084E-46C9-85C0-4649037CF2BE}" dt="2024-11-06T18:07:59.231" v="24"/>
        <pc:sldMkLst>
          <pc:docMk/>
          <pc:sldMk cId="0" sldId="256"/>
        </pc:sldMkLst>
      </pc:sldChg>
    </pc:docChg>
  </pc:docChgLst>
  <pc:docChgLst>
    <pc:chgData name="Wadii Boujendar" userId="1fe66039b04c3f7c" providerId="LiveId" clId="{E97B1079-7031-4780-8FAA-7DA6757F2CCC}"/>
    <pc:docChg chg="custSel modSld">
      <pc:chgData name="Wadii Boujendar" userId="1fe66039b04c3f7c" providerId="LiveId" clId="{E97B1079-7031-4780-8FAA-7DA6757F2CCC}" dt="2024-10-22T15:45:38.530" v="256" actId="20577"/>
      <pc:docMkLst>
        <pc:docMk/>
      </pc:docMkLst>
      <pc:sldChg chg="delSp modSp mod">
        <pc:chgData name="Wadii Boujendar" userId="1fe66039b04c3f7c" providerId="LiveId" clId="{E97B1079-7031-4780-8FAA-7DA6757F2CCC}" dt="2024-10-22T15:45:38.530" v="256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5-10-31T15:01:38.101" v="1771" actId="20577"/>
      <pc:docMkLst>
        <pc:docMk/>
      </pc:docMkLst>
      <pc:sldChg chg="modSp mod">
        <pc:chgData name="Wadii Boujendar" userId="1fe66039b04c3f7c" providerId="LiveId" clId="{ADCA053C-9E30-4023-B9B3-CE3101976944}" dt="2025-10-31T15:01:38.101" v="1771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0-31T14:59:36.540" v="1569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4:06:06.041" v="1181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3:51:22.073" v="874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3:54:00.799" v="1016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1:39:51.482" v="1437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5:01:04.011" v="173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5:01:38.101" v="177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0-30T13:28:36.275" v="1473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4:56:18.494" v="151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202076F8-77C0-46F8-AA2C-EDBE3EBD21DF}"/>
    <pc:docChg chg="undo custSel modSld">
      <pc:chgData name="Wadii Boujendar" userId="1fe66039b04c3f7c" providerId="LiveId" clId="{202076F8-77C0-46F8-AA2C-EDBE3EBD21DF}" dt="2025-02-06T14:48:43.963" v="1641" actId="20577"/>
      <pc:docMkLst>
        <pc:docMk/>
      </pc:docMkLst>
      <pc:sldChg chg="modSp mod">
        <pc:chgData name="Wadii Boujendar" userId="1fe66039b04c3f7c" providerId="LiveId" clId="{202076F8-77C0-46F8-AA2C-EDBE3EBD21DF}" dt="2025-02-06T14:48:43.963" v="1641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473554"/>
            <a:ext cx="301175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Tortellini au fromage et épinards sauce tomates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oignons, ail, légumes du jour.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02971" y="1111753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pommes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cannelle, huile, cassonade, farine avoine. 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7" y="10900518"/>
            <a:ext cx="2635228" cy="242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Trempette d’haricots blancs  avec 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blanc, ail, citron, persil, poivrons, concombre</a:t>
            </a:r>
            <a:r>
              <a:rPr lang="fr-CA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400" b="1" dirty="0"/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48928" y="10913341"/>
            <a:ext cx="263522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pépites de chocolat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13216" y="11312366"/>
            <a:ext cx="2635227" cy="1167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Crêpe babeurre avec sirop d’érable.</a:t>
            </a:r>
            <a:endParaRPr lang="fr-CA"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503639"/>
            <a:ext cx="3011758" cy="190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3336" y="6847276"/>
            <a:ext cx="3011758" cy="167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Falafel avec légumes et purée de patates.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carottes, brocolis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182547"/>
            <a:ext cx="2635229" cy="247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 poisson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sou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lentilles.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lentilles, tomates, carottes, poireaux, navet,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577052"/>
            <a:ext cx="263522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Salade de pates trois couleurs au légumes et œufs durs.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Mais, pois verts, carottes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persil.</a:t>
            </a: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3 novembre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11170</TotalTime>
  <Words>196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2025-10-31T13:28:10Z</cp:lastPrinted>
  <dcterms:modified xsi:type="dcterms:W3CDTF">2025-10-31T15:01:46Z</dcterms:modified>
</cp:coreProperties>
</file>