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102475" cy="9037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custSel modSld">
      <pc:chgData name="Wadii Boujendar" userId="1fe66039b04c3f7c" providerId="LiveId" clId="{ADCA053C-9E30-4023-B9B3-CE3101976944}" dt="2026-06-23T14:42:59.837" v="1320" actId="20577"/>
      <pc:docMkLst>
        <pc:docMk/>
      </pc:docMkLst>
      <pc:sldChg chg="modSp mod">
        <pc:chgData name="Wadii Boujendar" userId="1fe66039b04c3f7c" providerId="LiveId" clId="{ADCA053C-9E30-4023-B9B3-CE3101976944}" dt="2026-06-23T14:42:59.837" v="1320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5-26T11:36:40.496" v="1283" actId="1076"/>
          <ac:spMkLst>
            <pc:docMk/>
            <pc:sldMk cId="0" sldId="256"/>
            <ac:spMk id="2" creationId="{EEE06FB4-A560-10F8-5B05-302D3090D5DE}"/>
          </ac:spMkLst>
        </pc:spChg>
        <pc:spChg chg="mod">
          <ac:chgData name="Wadii Boujendar" userId="1fe66039b04c3f7c" providerId="LiveId" clId="{ADCA053C-9E30-4023-B9B3-CE3101976944}" dt="2026-06-23T14:40:26.586" v="1307" actId="1076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5:42.448" v="1234"/>
          <ac:spMkLst>
            <pc:docMk/>
            <pc:sldMk cId="0" sldId="256"/>
            <ac:spMk id="18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5:56.593" v="1237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6:24.812" v="1263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6-06-23T14:42:59.837" v="1320" actId="20577"/>
          <ac:spMkLst>
            <pc:docMk/>
            <pc:sldMk cId="0" sldId="256"/>
            <ac:spMk id="207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4:21.647" v="1233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6-05-26T11:32:45.363" v="1042" actId="33524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6-06-22T10:53:21.520" v="1306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539750" y="677863"/>
            <a:ext cx="6022975" cy="33893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46997" y="4292878"/>
            <a:ext cx="5208482" cy="406693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86203" y="6662932"/>
            <a:ext cx="3011758" cy="18558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Spaghettis sauce  aux lentilles et légumes.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rPr dirty="0"/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 dirty="0"/>
              <a:t> Céréale</a:t>
            </a:r>
            <a:endParaRPr b="1" dirty="0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46816" y="11312256"/>
            <a:ext cx="2635228" cy="19181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</a:t>
            </a:r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bleuets.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Huile, bleuets, cassonade, farine.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351841"/>
            <a:ext cx="2635228" cy="1144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Trempette de yogourt  avec mini </a:t>
            </a:r>
            <a:r>
              <a:rPr lang="fr-CA" sz="2000" b="1" dirty="0" err="1"/>
              <a:t>naan</a:t>
            </a:r>
            <a:r>
              <a:rPr lang="fr-CA" sz="2000" b="1" dirty="0"/>
              <a:t>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Concombre, menthe fraiche, ail, yogourt</a:t>
            </a:r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351617"/>
            <a:ext cx="2635228" cy="8987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Avoine, huile, graines de chia, citrouille.</a:t>
            </a:r>
            <a:endParaRPr sz="2000" b="1" dirty="0"/>
          </a:p>
        </p:txBody>
      </p:sp>
      <p:sp>
        <p:nvSpPr>
          <p:cNvPr id="196" name="Rectangle 74"/>
          <p:cNvSpPr/>
          <p:nvPr/>
        </p:nvSpPr>
        <p:spPr>
          <a:xfrm>
            <a:off x="19178086" y="10829353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500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 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754715" y="6368701"/>
            <a:ext cx="3011758" cy="2371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Filet de poisson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sauce  curry 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avec riz et légumes.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 riz sauté aux pois chiches.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Haricots jaunes et vertes , carottes, tomates, persil.</a:t>
            </a:r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22550" y="6485301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Boulettes de bœuf sauce BBQ  avec purée et légume.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Végé’ bouettes de soya.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Carottes, brocolis, choux fleurs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206452" y="6029370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61047" y="6427724"/>
            <a:ext cx="2635229" cy="22304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Salade de pates a l’italienne au poulet.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Végé: salade de pates a la légumineuse.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Mais, pois verts, carottes, persil, mayonnaise. 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4" name="ZoneTexte 65"/>
          <p:cNvSpPr txBox="1"/>
          <p:nvPr/>
        </p:nvSpPr>
        <p:spPr>
          <a:xfrm>
            <a:off x="19494019" y="7355802"/>
            <a:ext cx="2635228" cy="4172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sz="20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/>
              <a:t>Semai</a:t>
            </a:r>
            <a:r>
              <a:rPr lang="fr-CA" dirty="0"/>
              <a:t>ne 13 juillet</a:t>
            </a:r>
            <a:r>
              <a:rPr dirty="0"/>
              <a:t>.</a:t>
            </a:r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ZoneTexte 65">
            <a:extLst>
              <a:ext uri="{FF2B5EF4-FFF2-40B4-BE49-F238E27FC236}">
                <a16:creationId xmlns:a16="http://schemas.microsoft.com/office/drawing/2014/main" id="{EEE06FB4-A560-10F8-5B05-302D3090D5DE}"/>
              </a:ext>
            </a:extLst>
          </p:cNvPr>
          <p:cNvSpPr txBox="1"/>
          <p:nvPr/>
        </p:nvSpPr>
        <p:spPr>
          <a:xfrm>
            <a:off x="19519030" y="11638382"/>
            <a:ext cx="2635228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Compote de pommes.</a:t>
            </a:r>
            <a:endParaRPr sz="2000" b="1" dirty="0"/>
          </a:p>
        </p:txBody>
      </p:sp>
      <p:sp>
        <p:nvSpPr>
          <p:cNvPr id="3" name="ZoneTexte 92">
            <a:extLst>
              <a:ext uri="{FF2B5EF4-FFF2-40B4-BE49-F238E27FC236}">
                <a16:creationId xmlns:a16="http://schemas.microsoft.com/office/drawing/2014/main" id="{434144F8-84A2-B158-920A-210FCD775397}"/>
              </a:ext>
            </a:extLst>
          </p:cNvPr>
          <p:cNvSpPr txBox="1"/>
          <p:nvPr/>
        </p:nvSpPr>
        <p:spPr>
          <a:xfrm>
            <a:off x="19300675" y="6493139"/>
            <a:ext cx="3011758" cy="25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Pizza végé avec crudités.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olives noires, épinards, fromage mozzarella et cheddar.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21040</TotalTime>
  <Words>194</Words>
  <Application>Microsoft Office PowerPoint</Application>
  <PresentationFormat>Custom</PresentationFormat>
  <Paragraphs>48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2025-02-26T12:40:48Z</cp:lastPrinted>
  <dcterms:modified xsi:type="dcterms:W3CDTF">2026-06-23T14:43:04Z</dcterms:modified>
</cp:coreProperties>
</file>