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3T16:48:56.599" v="1049" actId="20577"/>
      <pc:docMkLst>
        <pc:docMk/>
      </pc:docMkLst>
      <pc:sldChg chg="modSp mod">
        <pc:chgData name="Wadii Boujendar" userId="1fe66039b04c3f7c" providerId="LiveId" clId="{ADCA053C-9E30-4023-B9B3-CE3101976944}" dt="2026-05-03T16:48:56.599" v="1049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3T16:45:02.331" v="991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5:15.949" v="523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8:15.470" v="741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6:28.125" v="647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31:18.408" v="958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0:49.480" v="21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5:23.519" v="1044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30:53.666" v="935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5-03T16:48:56.599" v="104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714006"/>
            <a:ext cx="3011758" cy="140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carbonara au fromage.</a:t>
            </a:r>
          </a:p>
          <a:p>
            <a:r>
              <a:rPr lang="fr-CA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>
              <a:latin typeface="+mn-lt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aux pommes.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huile, lait de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oix de coco.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422129"/>
            <a:ext cx="2635228" cy="90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Salade fruits</a:t>
            </a:r>
            <a:r>
              <a:rPr lang="fr-CA" sz="2000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35227" y="10898534"/>
            <a:ext cx="263522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son d’avoine et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Avoine, banane, cassonade, avoine, farine d’avoine.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94890" y="11037288"/>
            <a:ext cx="2635227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Humus avec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Haricots blanc, ail, citron, persil, poivrons, concombre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81797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Omelette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 Navet, zucchini, patates douces, carottes.</a:t>
            </a:r>
            <a:endParaRPr sz="20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705690"/>
            <a:ext cx="3011758" cy="171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Boulettes </a:t>
            </a:r>
            <a:r>
              <a:rPr lang="fr-CA" sz="1800" b="1"/>
              <a:t>de légumineuses </a:t>
            </a:r>
            <a:r>
              <a:rPr lang="fr-CA" sz="1800" b="1" dirty="0"/>
              <a:t>avec purée de patates et </a:t>
            </a:r>
            <a:r>
              <a:rPr lang="fr-CA" sz="1800" b="1"/>
              <a:t>légumes.</a:t>
            </a:r>
            <a:endParaRPr lang="fr-CA" sz="18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ail,  patates, brocolis, choux fleurs.</a:t>
            </a: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7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4" y="6602233"/>
            <a:ext cx="2635229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/>
              <a:t>Gratin Tex-mex.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/>
              <a:t>Sauce béchamel, mais, oignons, ail, zucchinis, poivrons, fromage, pates.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741716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aux œufs 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Œufs, persil, mayonnaise, crudités.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/>
              <a:t> 11 mai végé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173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2026-05-03T16:49:00Z</dcterms:modified>
</cp:coreProperties>
</file>