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256" r:id="rId2"/>
    <p:sldId id="260" r:id="rId3"/>
    <p:sldId id="259" r:id="rId4"/>
  </p:sldIdLst>
  <p:sldSz cx="44462700" cy="25019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415E8BC-2484-46BD-B1DF-38CA05CC83F1}" v="3" dt="2026-01-26T01:16:10.294"/>
  </p1510:revLst>
</p1510:revInfo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6" d="100"/>
          <a:sy n="16" d="100"/>
        </p:scale>
        <p:origin x="94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adii Boujendar" userId="1fe66039b04c3f7c" providerId="LiveId" clId="{ADCA053C-9E30-4023-B9B3-CE3101976944}"/>
    <pc:docChg chg="undo redo custSel addSld delSld modSld">
      <pc:chgData name="Wadii Boujendar" userId="1fe66039b04c3f7c" providerId="LiveId" clId="{ADCA053C-9E30-4023-B9B3-CE3101976944}" dt="2026-01-26T01:16:10.290" v="2072"/>
      <pc:docMkLst>
        <pc:docMk/>
      </pc:docMkLst>
      <pc:sldChg chg="modSp mod">
        <pc:chgData name="Wadii Boujendar" userId="1fe66039b04c3f7c" providerId="LiveId" clId="{ADCA053C-9E30-4023-B9B3-CE3101976944}" dt="2026-01-26T01:04:15.812" v="2070" actId="20577"/>
        <pc:sldMkLst>
          <pc:docMk/>
          <pc:sldMk cId="0" sldId="256"/>
        </pc:sldMkLst>
        <pc:spChg chg="mod">
          <ac:chgData name="Wadii Boujendar" userId="1fe66039b04c3f7c" providerId="LiveId" clId="{ADCA053C-9E30-4023-B9B3-CE3101976944}" dt="2026-01-26T01:02:59.137" v="1939" actId="20577"/>
          <ac:spMkLst>
            <pc:docMk/>
            <pc:sldMk cId="0" sldId="256"/>
            <ac:spMk id="2" creationId="{31B74F5B-28CC-12F6-8527-A6F2D8AD23BF}"/>
          </ac:spMkLst>
        </pc:spChg>
        <pc:spChg chg="mod">
          <ac:chgData name="Wadii Boujendar" userId="1fe66039b04c3f7c" providerId="LiveId" clId="{ADCA053C-9E30-4023-B9B3-CE3101976944}" dt="2026-01-26T01:04:15.812" v="2070" actId="20577"/>
          <ac:spMkLst>
            <pc:docMk/>
            <pc:sldMk cId="0" sldId="256"/>
            <ac:spMk id="109" creationId="{00000000-0000-0000-0000-000000000000}"/>
          </ac:spMkLst>
        </pc:spChg>
        <pc:spChg chg="mod">
          <ac:chgData name="Wadii Boujendar" userId="1fe66039b04c3f7c" providerId="LiveId" clId="{ADCA053C-9E30-4023-B9B3-CE3101976944}" dt="2026-01-03T19:01:07.927" v="1580" actId="20577"/>
          <ac:spMkLst>
            <pc:docMk/>
            <pc:sldMk cId="0" sldId="256"/>
            <ac:spMk id="111" creationId="{00000000-0000-0000-0000-000000000000}"/>
          </ac:spMkLst>
        </pc:spChg>
        <pc:spChg chg="mod">
          <ac:chgData name="Wadii Boujendar" userId="1fe66039b04c3f7c" providerId="LiveId" clId="{ADCA053C-9E30-4023-B9B3-CE3101976944}" dt="2026-01-26T01:03:56.198" v="2060" actId="20577"/>
          <ac:spMkLst>
            <pc:docMk/>
            <pc:sldMk cId="0" sldId="256"/>
            <ac:spMk id="112" creationId="{00000000-0000-0000-0000-000000000000}"/>
          </ac:spMkLst>
        </pc:spChg>
        <pc:spChg chg="mod">
          <ac:chgData name="Wadii Boujendar" userId="1fe66039b04c3f7c" providerId="LiveId" clId="{ADCA053C-9E30-4023-B9B3-CE3101976944}" dt="2026-01-03T19:03:10.075" v="1614" actId="20577"/>
          <ac:spMkLst>
            <pc:docMk/>
            <pc:sldMk cId="0" sldId="256"/>
            <ac:spMk id="128" creationId="{00000000-0000-0000-0000-000000000000}"/>
          </ac:spMkLst>
        </pc:spChg>
      </pc:sldChg>
      <pc:sldChg chg="add">
        <pc:chgData name="Wadii Boujendar" userId="1fe66039b04c3f7c" providerId="LiveId" clId="{ADCA053C-9E30-4023-B9B3-CE3101976944}" dt="2026-01-26T01:16:10.290" v="2072"/>
        <pc:sldMkLst>
          <pc:docMk/>
          <pc:sldMk cId="0" sldId="259"/>
        </pc:sldMkLst>
      </pc:sldChg>
      <pc:sldChg chg="add">
        <pc:chgData name="Wadii Boujendar" userId="1fe66039b04c3f7c" providerId="LiveId" clId="{ADCA053C-9E30-4023-B9B3-CE3101976944}" dt="2026-01-26T01:05:43.466" v="2071"/>
        <pc:sldMkLst>
          <pc:docMk/>
          <pc:sldMk cId="0" sldId="260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92" name="Shape 92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Calibri"/>
      </a:defRPr>
    </a:lvl1pPr>
    <a:lvl2pPr indent="228600" latinLnBrk="0">
      <a:defRPr sz="1200">
        <a:latin typeface="+mn-lt"/>
        <a:ea typeface="+mn-ea"/>
        <a:cs typeface="+mn-cs"/>
        <a:sym typeface="Calibri"/>
      </a:defRPr>
    </a:lvl2pPr>
    <a:lvl3pPr indent="457200" latinLnBrk="0">
      <a:defRPr sz="1200">
        <a:latin typeface="+mn-lt"/>
        <a:ea typeface="+mn-ea"/>
        <a:cs typeface="+mn-cs"/>
        <a:sym typeface="Calibri"/>
      </a:defRPr>
    </a:lvl3pPr>
    <a:lvl4pPr indent="685800" latinLnBrk="0">
      <a:defRPr sz="1200">
        <a:latin typeface="+mn-lt"/>
        <a:ea typeface="+mn-ea"/>
        <a:cs typeface="+mn-cs"/>
        <a:sym typeface="Calibri"/>
      </a:defRPr>
    </a:lvl4pPr>
    <a:lvl5pPr indent="914400" latinLnBrk="0">
      <a:defRPr sz="1200">
        <a:latin typeface="+mn-lt"/>
        <a:ea typeface="+mn-ea"/>
        <a:cs typeface="+mn-cs"/>
        <a:sym typeface="Calibri"/>
      </a:defRPr>
    </a:lvl5pPr>
    <a:lvl6pPr indent="1143000" latinLnBrk="0">
      <a:defRPr sz="1200">
        <a:latin typeface="+mn-lt"/>
        <a:ea typeface="+mn-ea"/>
        <a:cs typeface="+mn-cs"/>
        <a:sym typeface="Calibri"/>
      </a:defRPr>
    </a:lvl6pPr>
    <a:lvl7pPr indent="1371600" latinLnBrk="0">
      <a:defRPr sz="1200">
        <a:latin typeface="+mn-lt"/>
        <a:ea typeface="+mn-ea"/>
        <a:cs typeface="+mn-cs"/>
        <a:sym typeface="Calibri"/>
      </a:defRPr>
    </a:lvl7pPr>
    <a:lvl8pPr indent="1600200" latinLnBrk="0">
      <a:defRPr sz="1200">
        <a:latin typeface="+mn-lt"/>
        <a:ea typeface="+mn-ea"/>
        <a:cs typeface="+mn-cs"/>
        <a:sym typeface="Calibri"/>
      </a:defRPr>
    </a:lvl8pPr>
    <a:lvl9pPr indent="18288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e du titre"/>
          <p:cNvSpPr txBox="1">
            <a:spLocks noGrp="1"/>
          </p:cNvSpPr>
          <p:nvPr>
            <p:ph type="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12" name="Texte niveau 1…"/>
          <p:cNvSpPr txBox="1">
            <a:spLocks noGrp="1"/>
          </p:cNvSpPr>
          <p:nvPr>
            <p:ph type="body" sz="quarter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1pPr>
            <a:lvl2pPr marL="0" indent="457200" algn="ctr">
              <a:buSzTx/>
              <a:buFontTx/>
              <a:buNone/>
              <a:defRPr>
                <a:solidFill>
                  <a:srgbClr val="888888"/>
                </a:solidFill>
              </a:defRPr>
            </a:lvl2pPr>
            <a:lvl3pPr marL="0" indent="914400" algn="ctr">
              <a:buSzTx/>
              <a:buFontTx/>
              <a:buNone/>
              <a:defRPr>
                <a:solidFill>
                  <a:srgbClr val="888888"/>
                </a:solidFill>
              </a:defRPr>
            </a:lvl3pPr>
            <a:lvl4pPr marL="0" indent="1371600" algn="ctr">
              <a:buSzTx/>
              <a:buFontTx/>
              <a:buNone/>
              <a:defRPr>
                <a:solidFill>
                  <a:srgbClr val="888888"/>
                </a:solidFill>
              </a:defRPr>
            </a:lvl4pPr>
            <a:lvl5pPr marL="0" indent="1828800" algn="ctr">
              <a:buSzTx/>
              <a:buFontTx/>
              <a:buNone/>
              <a:defRPr>
                <a:solidFill>
                  <a:srgbClr val="888888"/>
                </a:solidFill>
              </a:defRPr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 5</a:t>
            </a:r>
          </a:p>
        </p:txBody>
      </p:sp>
      <p:sp>
        <p:nvSpPr>
          <p:cNvPr id="13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e du titre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21" name="Texte niveau 1…"/>
          <p:cNvSpPr txBox="1">
            <a:spLocks noGrp="1"/>
          </p:cNvSpPr>
          <p:nvPr>
            <p:ph type="body" sz="quarter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 5</a:t>
            </a:r>
          </a:p>
        </p:txBody>
      </p:sp>
      <p:sp>
        <p:nvSpPr>
          <p:cNvPr id="22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e du titre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t>Texte du titre</a:t>
            </a:r>
          </a:p>
        </p:txBody>
      </p:sp>
      <p:sp>
        <p:nvSpPr>
          <p:cNvPr id="30" name="Texte niveau 1…"/>
          <p:cNvSpPr txBox="1">
            <a:spLocks noGrp="1"/>
          </p:cNvSpPr>
          <p:nvPr>
            <p:ph type="body" sz="quarter" idx="1"/>
          </p:nvPr>
        </p:nvSpPr>
        <p:spPr>
          <a:xfrm>
            <a:off x="722312" y="2906713"/>
            <a:ext cx="7772401" cy="1500188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1pPr>
            <a:lvl2pPr marL="0" indent="4572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2pPr>
            <a:lvl3pPr marL="0" indent="9144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3pPr>
            <a:lvl4pPr marL="0" indent="13716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4pPr>
            <a:lvl5pPr marL="0" indent="18288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 5</a:t>
            </a:r>
          </a:p>
        </p:txBody>
      </p:sp>
      <p:sp>
        <p:nvSpPr>
          <p:cNvPr id="31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exte du titre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39" name="Texte niveau 1…"/>
          <p:cNvSpPr txBox="1">
            <a:spLocks noGrp="1"/>
          </p:cNvSpPr>
          <p:nvPr>
            <p:ph type="body" sz="quarter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9" indent="-320039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 5</a:t>
            </a:r>
          </a:p>
        </p:txBody>
      </p:sp>
      <p:sp>
        <p:nvSpPr>
          <p:cNvPr id="40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xte du titre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48" name="Texte niveau 1…"/>
          <p:cNvSpPr txBox="1">
            <a:spLocks noGrp="1"/>
          </p:cNvSpPr>
          <p:nvPr>
            <p:ph type="body" sz="quarter" idx="1"/>
          </p:nvPr>
        </p:nvSpPr>
        <p:spPr>
          <a:xfrm>
            <a:off x="457200" y="1535112"/>
            <a:ext cx="4040188" cy="639763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SzTx/>
              <a:buFontTx/>
              <a:buNone/>
              <a:defRPr sz="2400" b="1"/>
            </a:lvl1pPr>
            <a:lvl2pPr marL="0" indent="457200">
              <a:spcBef>
                <a:spcPts val="500"/>
              </a:spcBef>
              <a:buSzTx/>
              <a:buFontTx/>
              <a:buNone/>
              <a:defRPr sz="2400" b="1"/>
            </a:lvl2pPr>
            <a:lvl3pPr marL="0" indent="914400">
              <a:spcBef>
                <a:spcPts val="500"/>
              </a:spcBef>
              <a:buSzTx/>
              <a:buFontTx/>
              <a:buNone/>
              <a:defRPr sz="2400" b="1"/>
            </a:lvl3pPr>
            <a:lvl4pPr marL="0" indent="1371600">
              <a:spcBef>
                <a:spcPts val="500"/>
              </a:spcBef>
              <a:buSzTx/>
              <a:buFontTx/>
              <a:buNone/>
              <a:defRPr sz="2400" b="1"/>
            </a:lvl4pPr>
            <a:lvl5pPr marL="0" indent="1828800">
              <a:spcBef>
                <a:spcPts val="500"/>
              </a:spcBef>
              <a:buSzTx/>
              <a:buFontTx/>
              <a:buNone/>
              <a:defRPr sz="2400" b="1"/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 5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21"/>
          </p:nvPr>
        </p:nvSpPr>
        <p:spPr>
          <a:xfrm>
            <a:off x="4645025" y="1535112"/>
            <a:ext cx="4041775" cy="639763"/>
          </a:xfrm>
          <a:prstGeom prst="rect">
            <a:avLst/>
          </a:prstGeom>
        </p:spPr>
        <p:txBody>
          <a:bodyPr anchor="b"/>
          <a:lstStyle/>
          <a:p>
            <a:pPr marL="0" indent="0">
              <a:spcBef>
                <a:spcPts val="500"/>
              </a:spcBef>
              <a:buSzTx/>
              <a:buFontTx/>
              <a:buNone/>
              <a:defRPr sz="2400" b="1"/>
            </a:pPr>
            <a:endParaRPr/>
          </a:p>
        </p:txBody>
      </p:sp>
      <p:sp>
        <p:nvSpPr>
          <p:cNvPr id="50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exte du titre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58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xte du titre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t>Texte du titre</a:t>
            </a:r>
          </a:p>
        </p:txBody>
      </p:sp>
      <p:sp>
        <p:nvSpPr>
          <p:cNvPr id="73" name="Texte niveau 1…"/>
          <p:cNvSpPr txBox="1">
            <a:spLocks noGrp="1"/>
          </p:cNvSpPr>
          <p:nvPr>
            <p:ph type="body" sz="quarter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/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 5</a:t>
            </a:r>
          </a:p>
        </p:txBody>
      </p:sp>
      <p:sp>
        <p:nvSpPr>
          <p:cNvPr id="74" name="Text Placeholder 3"/>
          <p:cNvSpPr>
            <a:spLocks noGrp="1"/>
          </p:cNvSpPr>
          <p:nvPr>
            <p:ph type="body" sz="quarter" idx="21"/>
          </p:nvPr>
        </p:nvSpPr>
        <p:spPr>
          <a:xfrm>
            <a:off x="457199" y="1435100"/>
            <a:ext cx="3008315" cy="4691063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300"/>
              </a:spcBef>
              <a:buSzTx/>
              <a:buFontTx/>
              <a:buNone/>
              <a:defRPr sz="1400"/>
            </a:pPr>
            <a:endParaRPr/>
          </a:p>
        </p:txBody>
      </p:sp>
      <p:sp>
        <p:nvSpPr>
          <p:cNvPr id="75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exte du titre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t>Texte du titre</a:t>
            </a:r>
          </a:p>
        </p:txBody>
      </p:sp>
      <p:sp>
        <p:nvSpPr>
          <p:cNvPr id="83" name="Picture Placeholder 2"/>
          <p:cNvSpPr>
            <a:spLocks noGrp="1"/>
          </p:cNvSpPr>
          <p:nvPr>
            <p:ph type="pic" sz="quarter" idx="21"/>
          </p:nvPr>
        </p:nvSpPr>
        <p:spPr>
          <a:xfrm>
            <a:off x="1792288" y="612775"/>
            <a:ext cx="5486401" cy="4114800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84" name="Texte niveau 1…"/>
          <p:cNvSpPr txBox="1">
            <a:spLocks noGrp="1"/>
          </p:cNvSpPr>
          <p:nvPr>
            <p:ph type="body" sz="quarter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/>
            </a:lvl1pPr>
            <a:lvl2pPr marL="0" indent="457200">
              <a:spcBef>
                <a:spcPts val="300"/>
              </a:spcBef>
              <a:buSzTx/>
              <a:buFontTx/>
              <a:buNone/>
              <a:defRPr sz="1400"/>
            </a:lvl2pPr>
            <a:lvl3pPr marL="0" indent="914400">
              <a:spcBef>
                <a:spcPts val="300"/>
              </a:spcBef>
              <a:buSzTx/>
              <a:buFontTx/>
              <a:buNone/>
              <a:defRPr sz="1400"/>
            </a:lvl3pPr>
            <a:lvl4pPr marL="0" indent="1371600">
              <a:spcBef>
                <a:spcPts val="300"/>
              </a:spcBef>
              <a:buSzTx/>
              <a:buFontTx/>
              <a:buNone/>
              <a:defRPr sz="1400"/>
            </a:lvl4pPr>
            <a:lvl5pPr marL="0" indent="1828800">
              <a:spcBef>
                <a:spcPts val="300"/>
              </a:spcBef>
              <a:buSzTx/>
              <a:buFontTx/>
              <a:buNone/>
              <a:defRPr sz="1400"/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 5</a:t>
            </a:r>
          </a:p>
        </p:txBody>
      </p:sp>
      <p:sp>
        <p:nvSpPr>
          <p:cNvPr id="85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e du titre"/>
          <p:cNvSpPr txBox="1">
            <a:spLocks noGrp="1"/>
          </p:cNvSpPr>
          <p:nvPr>
            <p:ph type="title"/>
          </p:nvPr>
        </p:nvSpPr>
        <p:spPr>
          <a:xfrm>
            <a:off x="2223135" y="335903"/>
            <a:ext cx="40016430" cy="55018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Texte du titre</a:t>
            </a:r>
          </a:p>
        </p:txBody>
      </p:sp>
      <p:sp>
        <p:nvSpPr>
          <p:cNvPr id="3" name="Texte niveau 1…"/>
          <p:cNvSpPr txBox="1">
            <a:spLocks noGrp="1"/>
          </p:cNvSpPr>
          <p:nvPr>
            <p:ph type="body" idx="1"/>
          </p:nvPr>
        </p:nvSpPr>
        <p:spPr>
          <a:xfrm>
            <a:off x="2223135" y="5837766"/>
            <a:ext cx="40016430" cy="1918123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normAutofit/>
          </a:bodyPr>
          <a:lstStyle/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 5</a:t>
            </a:r>
          </a:p>
        </p:txBody>
      </p:sp>
      <p:sp>
        <p:nvSpPr>
          <p:cNvPr id="4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8428176" y="6414760"/>
            <a:ext cx="258624" cy="248305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ransition spd="med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783771" marR="0" indent="-326571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1219200" marR="0" indent="-3048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17373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21945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26517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31089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35661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40233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3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Freeform 3"/>
          <p:cNvSpPr/>
          <p:nvPr/>
        </p:nvSpPr>
        <p:spPr>
          <a:xfrm>
            <a:off x="3507309" y="4876663"/>
            <a:ext cx="6676516" cy="343091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018" y="0"/>
                </a:moveTo>
                <a:lnTo>
                  <a:pt x="17582" y="0"/>
                </a:lnTo>
                <a:cubicBezTo>
                  <a:pt x="18647" y="0"/>
                  <a:pt x="19669" y="824"/>
                  <a:pt x="20423" y="2290"/>
                </a:cubicBezTo>
                <a:cubicBezTo>
                  <a:pt x="21177" y="3757"/>
                  <a:pt x="21600" y="5746"/>
                  <a:pt x="21600" y="7820"/>
                </a:cubicBezTo>
                <a:lnTo>
                  <a:pt x="21600" y="13780"/>
                </a:lnTo>
                <a:cubicBezTo>
                  <a:pt x="21600" y="15854"/>
                  <a:pt x="21177" y="17843"/>
                  <a:pt x="20423" y="19310"/>
                </a:cubicBezTo>
                <a:cubicBezTo>
                  <a:pt x="19669" y="20776"/>
                  <a:pt x="18647" y="21600"/>
                  <a:pt x="17582" y="21600"/>
                </a:cubicBezTo>
                <a:lnTo>
                  <a:pt x="4018" y="21600"/>
                </a:lnTo>
                <a:cubicBezTo>
                  <a:pt x="2953" y="21600"/>
                  <a:pt x="1931" y="20776"/>
                  <a:pt x="1177" y="19310"/>
                </a:cubicBezTo>
                <a:cubicBezTo>
                  <a:pt x="423" y="17843"/>
                  <a:pt x="0" y="15854"/>
                  <a:pt x="0" y="13780"/>
                </a:cubicBezTo>
                <a:lnTo>
                  <a:pt x="0" y="7820"/>
                </a:lnTo>
                <a:cubicBezTo>
                  <a:pt x="0" y="5746"/>
                  <a:pt x="423" y="3757"/>
                  <a:pt x="1177" y="2290"/>
                </a:cubicBezTo>
                <a:cubicBezTo>
                  <a:pt x="1931" y="824"/>
                  <a:pt x="2953" y="0"/>
                  <a:pt x="4018" y="0"/>
                </a:cubicBezTo>
                <a:close/>
              </a:path>
            </a:pathLst>
          </a:custGeom>
          <a:solidFill>
            <a:srgbClr val="337958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95" name="TextBox 5"/>
          <p:cNvSpPr txBox="1"/>
          <p:nvPr/>
        </p:nvSpPr>
        <p:spPr>
          <a:xfrm>
            <a:off x="4294272" y="19044747"/>
            <a:ext cx="2158297" cy="209548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ts val="8400"/>
              </a:lnSpc>
              <a:defRPr sz="6000" b="1">
                <a:solidFill>
                  <a:srgbClr val="FFFFFF"/>
                </a:solidFill>
                <a:latin typeface="Poppins Bold"/>
                <a:ea typeface="Poppins Bold"/>
                <a:cs typeface="Poppins Bold"/>
                <a:sym typeface="Poppins Bold"/>
              </a:defRPr>
            </a:lvl1pPr>
          </a:lstStyle>
          <a:p>
            <a:r>
              <a:t>JEUDI</a:t>
            </a:r>
          </a:p>
        </p:txBody>
      </p:sp>
      <p:sp>
        <p:nvSpPr>
          <p:cNvPr id="96" name="TextBox 6"/>
          <p:cNvSpPr txBox="1"/>
          <p:nvPr/>
        </p:nvSpPr>
        <p:spPr>
          <a:xfrm>
            <a:off x="4109522" y="10571077"/>
            <a:ext cx="2535198" cy="102868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ts val="8400"/>
              </a:lnSpc>
              <a:defRPr sz="6000" b="1">
                <a:solidFill>
                  <a:srgbClr val="FFFFFF"/>
                </a:solidFill>
                <a:latin typeface="Poppins Bold"/>
                <a:ea typeface="Poppins Bold"/>
                <a:cs typeface="Poppins Bold"/>
                <a:sym typeface="Poppins Bold"/>
              </a:defRPr>
            </a:lvl1pPr>
          </a:lstStyle>
          <a:p>
            <a:r>
              <a:t>MARDI</a:t>
            </a:r>
          </a:p>
        </p:txBody>
      </p:sp>
      <p:sp>
        <p:nvSpPr>
          <p:cNvPr id="97" name="TextBox 7"/>
          <p:cNvSpPr txBox="1"/>
          <p:nvPr/>
        </p:nvSpPr>
        <p:spPr>
          <a:xfrm>
            <a:off x="3507309" y="23171835"/>
            <a:ext cx="3764899" cy="209548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ts val="8400"/>
              </a:lnSpc>
              <a:defRPr sz="6000" b="1">
                <a:solidFill>
                  <a:srgbClr val="FFFFFF"/>
                </a:solidFill>
                <a:latin typeface="Poppins Bold"/>
                <a:ea typeface="Poppins Bold"/>
                <a:cs typeface="Poppins Bold"/>
                <a:sym typeface="Poppins Bold"/>
              </a:defRPr>
            </a:lvl1pPr>
          </a:lstStyle>
          <a:p>
            <a:r>
              <a:t>VENDREDI</a:t>
            </a:r>
          </a:p>
        </p:txBody>
      </p:sp>
      <p:sp>
        <p:nvSpPr>
          <p:cNvPr id="98" name="TextBox 8"/>
          <p:cNvSpPr txBox="1"/>
          <p:nvPr/>
        </p:nvSpPr>
        <p:spPr>
          <a:xfrm>
            <a:off x="3459314" y="15109159"/>
            <a:ext cx="3860889" cy="20954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ts val="8400"/>
              </a:lnSpc>
              <a:defRPr sz="6000" b="1">
                <a:solidFill>
                  <a:srgbClr val="FFFFFF"/>
                </a:solidFill>
                <a:latin typeface="Poppins Bold"/>
                <a:ea typeface="Poppins Bold"/>
                <a:cs typeface="Poppins Bold"/>
                <a:sym typeface="Poppins Bold"/>
              </a:defRPr>
            </a:lvl1pPr>
          </a:lstStyle>
          <a:p>
            <a:r>
              <a:t>MERCREDI</a:t>
            </a:r>
          </a:p>
        </p:txBody>
      </p:sp>
      <p:sp>
        <p:nvSpPr>
          <p:cNvPr id="99" name="Freeform 10"/>
          <p:cNvSpPr/>
          <p:nvPr/>
        </p:nvSpPr>
        <p:spPr>
          <a:xfrm>
            <a:off x="4510480" y="4876663"/>
            <a:ext cx="6891905" cy="343091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771" y="0"/>
                </a:moveTo>
                <a:lnTo>
                  <a:pt x="17829" y="0"/>
                </a:lnTo>
                <a:cubicBezTo>
                  <a:pt x="18829" y="0"/>
                  <a:pt x="19788" y="798"/>
                  <a:pt x="20495" y="2219"/>
                </a:cubicBezTo>
                <a:cubicBezTo>
                  <a:pt x="21203" y="3639"/>
                  <a:pt x="21600" y="5566"/>
                  <a:pt x="21600" y="7575"/>
                </a:cubicBezTo>
                <a:lnTo>
                  <a:pt x="21600" y="14025"/>
                </a:lnTo>
                <a:cubicBezTo>
                  <a:pt x="21600" y="16034"/>
                  <a:pt x="21203" y="17961"/>
                  <a:pt x="20495" y="19381"/>
                </a:cubicBezTo>
                <a:cubicBezTo>
                  <a:pt x="19788" y="20802"/>
                  <a:pt x="18829" y="21600"/>
                  <a:pt x="17829" y="21600"/>
                </a:cubicBezTo>
                <a:lnTo>
                  <a:pt x="3771" y="21600"/>
                </a:lnTo>
                <a:cubicBezTo>
                  <a:pt x="2771" y="21600"/>
                  <a:pt x="1812" y="20802"/>
                  <a:pt x="1105" y="19381"/>
                </a:cubicBezTo>
                <a:cubicBezTo>
                  <a:pt x="397" y="17961"/>
                  <a:pt x="0" y="16034"/>
                  <a:pt x="0" y="14025"/>
                </a:cubicBezTo>
                <a:lnTo>
                  <a:pt x="0" y="7575"/>
                </a:lnTo>
                <a:cubicBezTo>
                  <a:pt x="0" y="5566"/>
                  <a:pt x="397" y="3639"/>
                  <a:pt x="1105" y="2219"/>
                </a:cubicBezTo>
                <a:cubicBezTo>
                  <a:pt x="1812" y="798"/>
                  <a:pt x="2771" y="0"/>
                  <a:pt x="3771" y="0"/>
                </a:cubicBezTo>
                <a:close/>
              </a:path>
            </a:pathLst>
          </a:custGeom>
          <a:solidFill>
            <a:srgbClr val="337958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00" name="Freeform 13"/>
          <p:cNvSpPr/>
          <p:nvPr/>
        </p:nvSpPr>
        <p:spPr>
          <a:xfrm>
            <a:off x="3507309" y="8774717"/>
            <a:ext cx="6676516" cy="343091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018" y="0"/>
                </a:moveTo>
                <a:lnTo>
                  <a:pt x="17582" y="0"/>
                </a:lnTo>
                <a:cubicBezTo>
                  <a:pt x="18647" y="0"/>
                  <a:pt x="19669" y="824"/>
                  <a:pt x="20423" y="2290"/>
                </a:cubicBezTo>
                <a:cubicBezTo>
                  <a:pt x="21177" y="3757"/>
                  <a:pt x="21600" y="5746"/>
                  <a:pt x="21600" y="7820"/>
                </a:cubicBezTo>
                <a:lnTo>
                  <a:pt x="21600" y="13780"/>
                </a:lnTo>
                <a:cubicBezTo>
                  <a:pt x="21600" y="15854"/>
                  <a:pt x="21177" y="17843"/>
                  <a:pt x="20423" y="19310"/>
                </a:cubicBezTo>
                <a:cubicBezTo>
                  <a:pt x="19669" y="20776"/>
                  <a:pt x="18647" y="21600"/>
                  <a:pt x="17582" y="21600"/>
                </a:cubicBezTo>
                <a:lnTo>
                  <a:pt x="4018" y="21600"/>
                </a:lnTo>
                <a:cubicBezTo>
                  <a:pt x="2953" y="21600"/>
                  <a:pt x="1931" y="20776"/>
                  <a:pt x="1177" y="19310"/>
                </a:cubicBezTo>
                <a:cubicBezTo>
                  <a:pt x="423" y="17843"/>
                  <a:pt x="0" y="15854"/>
                  <a:pt x="0" y="13780"/>
                </a:cubicBezTo>
                <a:lnTo>
                  <a:pt x="0" y="7820"/>
                </a:lnTo>
                <a:cubicBezTo>
                  <a:pt x="0" y="5746"/>
                  <a:pt x="423" y="3757"/>
                  <a:pt x="1177" y="2290"/>
                </a:cubicBezTo>
                <a:cubicBezTo>
                  <a:pt x="1931" y="824"/>
                  <a:pt x="2953" y="0"/>
                  <a:pt x="4018" y="0"/>
                </a:cubicBezTo>
                <a:close/>
              </a:path>
            </a:pathLst>
          </a:custGeom>
          <a:solidFill>
            <a:srgbClr val="337958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01" name="Freeform 16"/>
          <p:cNvSpPr/>
          <p:nvPr/>
        </p:nvSpPr>
        <p:spPr>
          <a:xfrm>
            <a:off x="4510480" y="8774717"/>
            <a:ext cx="6891905" cy="343091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771" y="0"/>
                </a:moveTo>
                <a:lnTo>
                  <a:pt x="17829" y="0"/>
                </a:lnTo>
                <a:cubicBezTo>
                  <a:pt x="18829" y="0"/>
                  <a:pt x="19788" y="798"/>
                  <a:pt x="20495" y="2219"/>
                </a:cubicBezTo>
                <a:cubicBezTo>
                  <a:pt x="21203" y="3639"/>
                  <a:pt x="21600" y="5566"/>
                  <a:pt x="21600" y="7575"/>
                </a:cubicBezTo>
                <a:lnTo>
                  <a:pt x="21600" y="14025"/>
                </a:lnTo>
                <a:cubicBezTo>
                  <a:pt x="21600" y="16034"/>
                  <a:pt x="21203" y="17961"/>
                  <a:pt x="20495" y="19381"/>
                </a:cubicBezTo>
                <a:cubicBezTo>
                  <a:pt x="19788" y="20802"/>
                  <a:pt x="18829" y="21600"/>
                  <a:pt x="17829" y="21600"/>
                </a:cubicBezTo>
                <a:lnTo>
                  <a:pt x="3771" y="21600"/>
                </a:lnTo>
                <a:cubicBezTo>
                  <a:pt x="2771" y="21600"/>
                  <a:pt x="1812" y="20802"/>
                  <a:pt x="1105" y="19381"/>
                </a:cubicBezTo>
                <a:cubicBezTo>
                  <a:pt x="397" y="17961"/>
                  <a:pt x="0" y="16034"/>
                  <a:pt x="0" y="14025"/>
                </a:cubicBezTo>
                <a:lnTo>
                  <a:pt x="0" y="7575"/>
                </a:lnTo>
                <a:cubicBezTo>
                  <a:pt x="0" y="5566"/>
                  <a:pt x="397" y="3639"/>
                  <a:pt x="1105" y="2219"/>
                </a:cubicBezTo>
                <a:cubicBezTo>
                  <a:pt x="1812" y="798"/>
                  <a:pt x="2771" y="0"/>
                  <a:pt x="3771" y="0"/>
                </a:cubicBezTo>
                <a:close/>
              </a:path>
            </a:pathLst>
          </a:custGeom>
          <a:solidFill>
            <a:srgbClr val="337958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02" name="Freeform 19"/>
          <p:cNvSpPr/>
          <p:nvPr/>
        </p:nvSpPr>
        <p:spPr>
          <a:xfrm>
            <a:off x="3507309" y="12789471"/>
            <a:ext cx="6676516" cy="343091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018" y="0"/>
                </a:moveTo>
                <a:lnTo>
                  <a:pt x="17582" y="0"/>
                </a:lnTo>
                <a:cubicBezTo>
                  <a:pt x="18647" y="0"/>
                  <a:pt x="19669" y="824"/>
                  <a:pt x="20423" y="2290"/>
                </a:cubicBezTo>
                <a:cubicBezTo>
                  <a:pt x="21177" y="3757"/>
                  <a:pt x="21600" y="5746"/>
                  <a:pt x="21600" y="7820"/>
                </a:cubicBezTo>
                <a:lnTo>
                  <a:pt x="21600" y="13780"/>
                </a:lnTo>
                <a:cubicBezTo>
                  <a:pt x="21600" y="15854"/>
                  <a:pt x="21177" y="17843"/>
                  <a:pt x="20423" y="19310"/>
                </a:cubicBezTo>
                <a:cubicBezTo>
                  <a:pt x="19669" y="20776"/>
                  <a:pt x="18647" y="21600"/>
                  <a:pt x="17582" y="21600"/>
                </a:cubicBezTo>
                <a:lnTo>
                  <a:pt x="4018" y="21600"/>
                </a:lnTo>
                <a:cubicBezTo>
                  <a:pt x="2953" y="21600"/>
                  <a:pt x="1931" y="20776"/>
                  <a:pt x="1177" y="19310"/>
                </a:cubicBezTo>
                <a:cubicBezTo>
                  <a:pt x="423" y="17843"/>
                  <a:pt x="0" y="15854"/>
                  <a:pt x="0" y="13780"/>
                </a:cubicBezTo>
                <a:lnTo>
                  <a:pt x="0" y="7820"/>
                </a:lnTo>
                <a:cubicBezTo>
                  <a:pt x="0" y="5746"/>
                  <a:pt x="423" y="3757"/>
                  <a:pt x="1177" y="2290"/>
                </a:cubicBezTo>
                <a:cubicBezTo>
                  <a:pt x="1931" y="824"/>
                  <a:pt x="2953" y="0"/>
                  <a:pt x="4018" y="0"/>
                </a:cubicBezTo>
                <a:close/>
              </a:path>
            </a:pathLst>
          </a:custGeom>
          <a:solidFill>
            <a:srgbClr val="337958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03" name="Freeform 22"/>
          <p:cNvSpPr/>
          <p:nvPr/>
        </p:nvSpPr>
        <p:spPr>
          <a:xfrm>
            <a:off x="4510480" y="12789471"/>
            <a:ext cx="6891905" cy="343091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771" y="0"/>
                </a:moveTo>
                <a:lnTo>
                  <a:pt x="17829" y="0"/>
                </a:lnTo>
                <a:cubicBezTo>
                  <a:pt x="18829" y="0"/>
                  <a:pt x="19788" y="798"/>
                  <a:pt x="20495" y="2219"/>
                </a:cubicBezTo>
                <a:cubicBezTo>
                  <a:pt x="21203" y="3639"/>
                  <a:pt x="21600" y="5566"/>
                  <a:pt x="21600" y="7575"/>
                </a:cubicBezTo>
                <a:lnTo>
                  <a:pt x="21600" y="14025"/>
                </a:lnTo>
                <a:cubicBezTo>
                  <a:pt x="21600" y="16034"/>
                  <a:pt x="21203" y="17961"/>
                  <a:pt x="20495" y="19381"/>
                </a:cubicBezTo>
                <a:cubicBezTo>
                  <a:pt x="19788" y="20802"/>
                  <a:pt x="18829" y="21600"/>
                  <a:pt x="17829" y="21600"/>
                </a:cubicBezTo>
                <a:lnTo>
                  <a:pt x="3771" y="21600"/>
                </a:lnTo>
                <a:cubicBezTo>
                  <a:pt x="2771" y="21600"/>
                  <a:pt x="1812" y="20802"/>
                  <a:pt x="1105" y="19381"/>
                </a:cubicBezTo>
                <a:cubicBezTo>
                  <a:pt x="397" y="17961"/>
                  <a:pt x="0" y="16034"/>
                  <a:pt x="0" y="14025"/>
                </a:cubicBezTo>
                <a:lnTo>
                  <a:pt x="0" y="7575"/>
                </a:lnTo>
                <a:cubicBezTo>
                  <a:pt x="0" y="5566"/>
                  <a:pt x="397" y="3639"/>
                  <a:pt x="1105" y="2219"/>
                </a:cubicBezTo>
                <a:cubicBezTo>
                  <a:pt x="1812" y="798"/>
                  <a:pt x="2771" y="0"/>
                  <a:pt x="3771" y="0"/>
                </a:cubicBezTo>
                <a:close/>
              </a:path>
            </a:pathLst>
          </a:custGeom>
          <a:solidFill>
            <a:srgbClr val="337958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04" name="Freeform 25"/>
          <p:cNvSpPr/>
          <p:nvPr/>
        </p:nvSpPr>
        <p:spPr>
          <a:xfrm>
            <a:off x="3507309" y="16625862"/>
            <a:ext cx="6891904" cy="343091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771" y="0"/>
                </a:moveTo>
                <a:lnTo>
                  <a:pt x="17829" y="0"/>
                </a:lnTo>
                <a:cubicBezTo>
                  <a:pt x="18829" y="0"/>
                  <a:pt x="19788" y="798"/>
                  <a:pt x="20495" y="2219"/>
                </a:cubicBezTo>
                <a:cubicBezTo>
                  <a:pt x="21203" y="3639"/>
                  <a:pt x="21600" y="5566"/>
                  <a:pt x="21600" y="7575"/>
                </a:cubicBezTo>
                <a:lnTo>
                  <a:pt x="21600" y="14025"/>
                </a:lnTo>
                <a:cubicBezTo>
                  <a:pt x="21600" y="16034"/>
                  <a:pt x="21203" y="17961"/>
                  <a:pt x="20495" y="19381"/>
                </a:cubicBezTo>
                <a:cubicBezTo>
                  <a:pt x="19788" y="20802"/>
                  <a:pt x="18829" y="21600"/>
                  <a:pt x="17829" y="21600"/>
                </a:cubicBezTo>
                <a:lnTo>
                  <a:pt x="3771" y="21600"/>
                </a:lnTo>
                <a:cubicBezTo>
                  <a:pt x="2771" y="21600"/>
                  <a:pt x="1812" y="20802"/>
                  <a:pt x="1105" y="19381"/>
                </a:cubicBezTo>
                <a:cubicBezTo>
                  <a:pt x="397" y="17961"/>
                  <a:pt x="0" y="16034"/>
                  <a:pt x="0" y="14025"/>
                </a:cubicBezTo>
                <a:lnTo>
                  <a:pt x="0" y="7575"/>
                </a:lnTo>
                <a:cubicBezTo>
                  <a:pt x="0" y="5566"/>
                  <a:pt x="397" y="3639"/>
                  <a:pt x="1105" y="2219"/>
                </a:cubicBezTo>
                <a:cubicBezTo>
                  <a:pt x="1812" y="798"/>
                  <a:pt x="2771" y="0"/>
                  <a:pt x="3771" y="0"/>
                </a:cubicBezTo>
                <a:close/>
              </a:path>
            </a:pathLst>
          </a:custGeom>
          <a:solidFill>
            <a:srgbClr val="337958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05" name="Freeform 28"/>
          <p:cNvSpPr/>
          <p:nvPr/>
        </p:nvSpPr>
        <p:spPr>
          <a:xfrm>
            <a:off x="4725867" y="16625862"/>
            <a:ext cx="6676517" cy="343091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018" y="0"/>
                </a:moveTo>
                <a:lnTo>
                  <a:pt x="17582" y="0"/>
                </a:lnTo>
                <a:cubicBezTo>
                  <a:pt x="18647" y="0"/>
                  <a:pt x="19669" y="824"/>
                  <a:pt x="20423" y="2290"/>
                </a:cubicBezTo>
                <a:cubicBezTo>
                  <a:pt x="21177" y="3757"/>
                  <a:pt x="21600" y="5746"/>
                  <a:pt x="21600" y="7820"/>
                </a:cubicBezTo>
                <a:lnTo>
                  <a:pt x="21600" y="13780"/>
                </a:lnTo>
                <a:cubicBezTo>
                  <a:pt x="21600" y="15854"/>
                  <a:pt x="21177" y="17843"/>
                  <a:pt x="20423" y="19310"/>
                </a:cubicBezTo>
                <a:cubicBezTo>
                  <a:pt x="19669" y="20776"/>
                  <a:pt x="18647" y="21600"/>
                  <a:pt x="17582" y="21600"/>
                </a:cubicBezTo>
                <a:lnTo>
                  <a:pt x="4018" y="21600"/>
                </a:lnTo>
                <a:cubicBezTo>
                  <a:pt x="2953" y="21600"/>
                  <a:pt x="1931" y="20776"/>
                  <a:pt x="1177" y="19310"/>
                </a:cubicBezTo>
                <a:cubicBezTo>
                  <a:pt x="423" y="17843"/>
                  <a:pt x="0" y="15854"/>
                  <a:pt x="0" y="13780"/>
                </a:cubicBezTo>
                <a:lnTo>
                  <a:pt x="0" y="7820"/>
                </a:lnTo>
                <a:cubicBezTo>
                  <a:pt x="0" y="5746"/>
                  <a:pt x="423" y="3757"/>
                  <a:pt x="1177" y="2290"/>
                </a:cubicBezTo>
                <a:cubicBezTo>
                  <a:pt x="1931" y="824"/>
                  <a:pt x="2953" y="0"/>
                  <a:pt x="4018" y="0"/>
                </a:cubicBezTo>
                <a:close/>
              </a:path>
            </a:pathLst>
          </a:custGeom>
          <a:solidFill>
            <a:srgbClr val="337958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06" name="Freeform 31"/>
          <p:cNvSpPr/>
          <p:nvPr/>
        </p:nvSpPr>
        <p:spPr>
          <a:xfrm>
            <a:off x="4725867" y="20637158"/>
            <a:ext cx="6676517" cy="343091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018" y="0"/>
                </a:moveTo>
                <a:lnTo>
                  <a:pt x="17582" y="0"/>
                </a:lnTo>
                <a:cubicBezTo>
                  <a:pt x="18647" y="0"/>
                  <a:pt x="19669" y="824"/>
                  <a:pt x="20423" y="2290"/>
                </a:cubicBezTo>
                <a:cubicBezTo>
                  <a:pt x="21177" y="3757"/>
                  <a:pt x="21600" y="5746"/>
                  <a:pt x="21600" y="7820"/>
                </a:cubicBezTo>
                <a:lnTo>
                  <a:pt x="21600" y="13780"/>
                </a:lnTo>
                <a:cubicBezTo>
                  <a:pt x="21600" y="15854"/>
                  <a:pt x="21177" y="17843"/>
                  <a:pt x="20423" y="19310"/>
                </a:cubicBezTo>
                <a:cubicBezTo>
                  <a:pt x="19669" y="20776"/>
                  <a:pt x="18647" y="21600"/>
                  <a:pt x="17582" y="21600"/>
                </a:cubicBezTo>
                <a:lnTo>
                  <a:pt x="4018" y="21600"/>
                </a:lnTo>
                <a:cubicBezTo>
                  <a:pt x="2953" y="21600"/>
                  <a:pt x="1931" y="20776"/>
                  <a:pt x="1177" y="19310"/>
                </a:cubicBezTo>
                <a:cubicBezTo>
                  <a:pt x="423" y="17843"/>
                  <a:pt x="0" y="15854"/>
                  <a:pt x="0" y="13780"/>
                </a:cubicBezTo>
                <a:lnTo>
                  <a:pt x="0" y="7820"/>
                </a:lnTo>
                <a:cubicBezTo>
                  <a:pt x="0" y="5746"/>
                  <a:pt x="423" y="3757"/>
                  <a:pt x="1177" y="2290"/>
                </a:cubicBezTo>
                <a:cubicBezTo>
                  <a:pt x="1931" y="824"/>
                  <a:pt x="2953" y="0"/>
                  <a:pt x="4018" y="0"/>
                </a:cubicBezTo>
                <a:close/>
              </a:path>
            </a:pathLst>
          </a:custGeom>
          <a:solidFill>
            <a:srgbClr val="337958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07" name="Freeform 34"/>
          <p:cNvSpPr/>
          <p:nvPr/>
        </p:nvSpPr>
        <p:spPr>
          <a:xfrm>
            <a:off x="3507309" y="20637158"/>
            <a:ext cx="6891904" cy="343091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771" y="0"/>
                </a:moveTo>
                <a:lnTo>
                  <a:pt x="17829" y="0"/>
                </a:lnTo>
                <a:cubicBezTo>
                  <a:pt x="18829" y="0"/>
                  <a:pt x="19788" y="798"/>
                  <a:pt x="20495" y="2219"/>
                </a:cubicBezTo>
                <a:cubicBezTo>
                  <a:pt x="21203" y="3639"/>
                  <a:pt x="21600" y="5566"/>
                  <a:pt x="21600" y="7575"/>
                </a:cubicBezTo>
                <a:lnTo>
                  <a:pt x="21600" y="14025"/>
                </a:lnTo>
                <a:cubicBezTo>
                  <a:pt x="21600" y="16034"/>
                  <a:pt x="21203" y="17961"/>
                  <a:pt x="20495" y="19381"/>
                </a:cubicBezTo>
                <a:cubicBezTo>
                  <a:pt x="19788" y="20802"/>
                  <a:pt x="18829" y="21600"/>
                  <a:pt x="17829" y="21600"/>
                </a:cubicBezTo>
                <a:lnTo>
                  <a:pt x="3771" y="21600"/>
                </a:lnTo>
                <a:cubicBezTo>
                  <a:pt x="2771" y="21600"/>
                  <a:pt x="1812" y="20802"/>
                  <a:pt x="1105" y="19381"/>
                </a:cubicBezTo>
                <a:cubicBezTo>
                  <a:pt x="397" y="17961"/>
                  <a:pt x="0" y="16034"/>
                  <a:pt x="0" y="14025"/>
                </a:cubicBezTo>
                <a:lnTo>
                  <a:pt x="0" y="7575"/>
                </a:lnTo>
                <a:cubicBezTo>
                  <a:pt x="0" y="5566"/>
                  <a:pt x="397" y="3639"/>
                  <a:pt x="1105" y="2219"/>
                </a:cubicBezTo>
                <a:cubicBezTo>
                  <a:pt x="1812" y="798"/>
                  <a:pt x="2771" y="0"/>
                  <a:pt x="3771" y="0"/>
                </a:cubicBezTo>
                <a:close/>
              </a:path>
            </a:pathLst>
          </a:custGeom>
          <a:solidFill>
            <a:srgbClr val="337958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08" name="Freeform 37"/>
          <p:cNvSpPr/>
          <p:nvPr/>
        </p:nvSpPr>
        <p:spPr>
          <a:xfrm>
            <a:off x="11874053" y="4684927"/>
            <a:ext cx="27644774" cy="1964000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34" y="0"/>
                </a:moveTo>
                <a:lnTo>
                  <a:pt x="21366" y="0"/>
                </a:lnTo>
                <a:cubicBezTo>
                  <a:pt x="21428" y="0"/>
                  <a:pt x="21487" y="35"/>
                  <a:pt x="21531" y="97"/>
                </a:cubicBezTo>
                <a:cubicBezTo>
                  <a:pt x="21575" y="158"/>
                  <a:pt x="21600" y="242"/>
                  <a:pt x="21600" y="330"/>
                </a:cubicBezTo>
                <a:lnTo>
                  <a:pt x="21600" y="21270"/>
                </a:lnTo>
                <a:cubicBezTo>
                  <a:pt x="21600" y="21452"/>
                  <a:pt x="21495" y="21600"/>
                  <a:pt x="21366" y="21600"/>
                </a:cubicBezTo>
                <a:lnTo>
                  <a:pt x="234" y="21600"/>
                </a:lnTo>
                <a:cubicBezTo>
                  <a:pt x="172" y="21600"/>
                  <a:pt x="113" y="21565"/>
                  <a:pt x="69" y="21503"/>
                </a:cubicBezTo>
                <a:cubicBezTo>
                  <a:pt x="25" y="21442"/>
                  <a:pt x="0" y="21358"/>
                  <a:pt x="0" y="21270"/>
                </a:cubicBezTo>
                <a:lnTo>
                  <a:pt x="0" y="330"/>
                </a:lnTo>
                <a:cubicBezTo>
                  <a:pt x="0" y="148"/>
                  <a:pt x="105" y="0"/>
                  <a:pt x="234" y="0"/>
                </a:cubicBezTo>
                <a:close/>
              </a:path>
            </a:pathLst>
          </a:custGeom>
          <a:solidFill>
            <a:srgbClr val="E8E6E0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09" name="TextBox 39"/>
          <p:cNvSpPr txBox="1"/>
          <p:nvPr/>
        </p:nvSpPr>
        <p:spPr>
          <a:xfrm>
            <a:off x="12659610" y="8789390"/>
            <a:ext cx="19273879" cy="29129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>
              <a:lnSpc>
                <a:spcPts val="7700"/>
              </a:lnSpc>
              <a:defRPr sz="5500">
                <a:latin typeface="Poppins"/>
                <a:ea typeface="Poppins"/>
                <a:cs typeface="Poppins"/>
                <a:sym typeface="Poppins"/>
              </a:defRPr>
            </a:pPr>
            <a:r>
              <a:rPr lang="fr-CA" dirty="0"/>
              <a:t>Poulet au citron style tajine avec pain ou riz.</a:t>
            </a:r>
          </a:p>
          <a:p>
            <a:pPr>
              <a:lnSpc>
                <a:spcPts val="7700"/>
              </a:lnSpc>
              <a:defRPr sz="5500">
                <a:latin typeface="Poppins"/>
                <a:ea typeface="Poppins"/>
                <a:cs typeface="Poppins"/>
                <a:sym typeface="Poppins"/>
              </a:defRPr>
            </a:pPr>
            <a:r>
              <a:rPr lang="fr-CA" dirty="0"/>
              <a:t>Hamburger de poisson avec patates et salade.</a:t>
            </a:r>
          </a:p>
          <a:p>
            <a:pPr>
              <a:lnSpc>
                <a:spcPts val="7700"/>
              </a:lnSpc>
              <a:defRPr sz="5500">
                <a:latin typeface="Poppins"/>
                <a:ea typeface="Poppins"/>
                <a:cs typeface="Poppins"/>
                <a:sym typeface="Poppins"/>
              </a:defRPr>
            </a:pPr>
            <a:r>
              <a:rPr lang="fr-CA" dirty="0"/>
              <a:t>Sandwich au jambon avec crudités.</a:t>
            </a:r>
            <a:endParaRPr dirty="0"/>
          </a:p>
        </p:txBody>
      </p:sp>
      <p:sp>
        <p:nvSpPr>
          <p:cNvPr id="110" name="TextBox 40"/>
          <p:cNvSpPr txBox="1"/>
          <p:nvPr/>
        </p:nvSpPr>
        <p:spPr>
          <a:xfrm>
            <a:off x="12659610" y="20693851"/>
            <a:ext cx="19721757" cy="29129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>
              <a:lnSpc>
                <a:spcPts val="7700"/>
              </a:lnSpc>
              <a:defRPr sz="5500">
                <a:latin typeface="Poppins"/>
                <a:ea typeface="Poppins"/>
                <a:cs typeface="Poppins"/>
                <a:sym typeface="Poppins"/>
              </a:defRPr>
            </a:pPr>
            <a:r>
              <a:rPr lang="fr-CA" dirty="0"/>
              <a:t>Spécialité du chef viande.</a:t>
            </a:r>
          </a:p>
          <a:p>
            <a:pPr>
              <a:lnSpc>
                <a:spcPts val="7700"/>
              </a:lnSpc>
              <a:defRPr sz="5500">
                <a:latin typeface="Poppins"/>
                <a:ea typeface="Poppins"/>
                <a:cs typeface="Poppins"/>
                <a:sym typeface="Poppins"/>
              </a:defRPr>
            </a:pPr>
            <a:r>
              <a:rPr lang="fr-CA" dirty="0"/>
              <a:t>Spécialité du chef végé.</a:t>
            </a:r>
          </a:p>
          <a:p>
            <a:pPr>
              <a:lnSpc>
                <a:spcPts val="7700"/>
              </a:lnSpc>
              <a:defRPr sz="5500">
                <a:latin typeface="Poppins"/>
                <a:ea typeface="Poppins"/>
                <a:cs typeface="Poppins"/>
                <a:sym typeface="Poppins"/>
              </a:defRPr>
            </a:pPr>
            <a:r>
              <a:rPr lang="fr-CA" dirty="0"/>
              <a:t>Sandwichs du jour.</a:t>
            </a:r>
          </a:p>
        </p:txBody>
      </p:sp>
      <p:sp>
        <p:nvSpPr>
          <p:cNvPr id="111" name="TextBox 41"/>
          <p:cNvSpPr txBox="1"/>
          <p:nvPr/>
        </p:nvSpPr>
        <p:spPr>
          <a:xfrm>
            <a:off x="12659610" y="12645380"/>
            <a:ext cx="23666687" cy="29129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>
              <a:lnSpc>
                <a:spcPts val="7700"/>
              </a:lnSpc>
              <a:defRPr sz="5500">
                <a:latin typeface="Poppins"/>
                <a:ea typeface="Poppins"/>
                <a:cs typeface="Poppins"/>
                <a:sym typeface="Poppins"/>
              </a:defRPr>
            </a:pPr>
            <a:r>
              <a:rPr lang="fr-CA" dirty="0" err="1"/>
              <a:t>Poké</a:t>
            </a:r>
            <a:r>
              <a:rPr lang="fr-CA" dirty="0"/>
              <a:t> bowl viande</a:t>
            </a:r>
          </a:p>
          <a:p>
            <a:pPr>
              <a:lnSpc>
                <a:spcPts val="7700"/>
              </a:lnSpc>
              <a:defRPr sz="5500">
                <a:latin typeface="Poppins"/>
                <a:ea typeface="Poppins"/>
                <a:cs typeface="Poppins"/>
                <a:sym typeface="Poppins"/>
              </a:defRPr>
            </a:pPr>
            <a:r>
              <a:rPr lang="fr-CA" dirty="0" err="1"/>
              <a:t>Poké</a:t>
            </a:r>
            <a:r>
              <a:rPr lang="fr-CA" dirty="0"/>
              <a:t> bowl végé</a:t>
            </a:r>
          </a:p>
          <a:p>
            <a:pPr>
              <a:lnSpc>
                <a:spcPts val="7700"/>
              </a:lnSpc>
              <a:defRPr sz="5500">
                <a:latin typeface="Poppins"/>
                <a:ea typeface="Poppins"/>
                <a:cs typeface="Poppins"/>
                <a:sym typeface="Poppins"/>
              </a:defRPr>
            </a:pPr>
            <a:r>
              <a:rPr lang="fr-CA" dirty="0"/>
              <a:t>Sandwich du jour.</a:t>
            </a:r>
          </a:p>
        </p:txBody>
      </p:sp>
      <p:sp>
        <p:nvSpPr>
          <p:cNvPr id="112" name="TextBox 42"/>
          <p:cNvSpPr txBox="1"/>
          <p:nvPr/>
        </p:nvSpPr>
        <p:spPr>
          <a:xfrm>
            <a:off x="12659609" y="16530121"/>
            <a:ext cx="20284498" cy="29129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>
              <a:lnSpc>
                <a:spcPts val="7700"/>
              </a:lnSpc>
              <a:defRPr sz="5500">
                <a:latin typeface="Poppins"/>
                <a:ea typeface="Poppins"/>
                <a:cs typeface="Poppins"/>
                <a:sym typeface="Poppins"/>
              </a:defRPr>
            </a:pPr>
            <a:r>
              <a:rPr lang="fr-CA" dirty="0"/>
              <a:t>Pâté chinois au bœuf.</a:t>
            </a:r>
          </a:p>
          <a:p>
            <a:pPr>
              <a:lnSpc>
                <a:spcPts val="7700"/>
              </a:lnSpc>
              <a:defRPr sz="5500">
                <a:latin typeface="Poppins"/>
                <a:ea typeface="Poppins"/>
                <a:cs typeface="Poppins"/>
                <a:sym typeface="Poppins"/>
              </a:defRPr>
            </a:pPr>
            <a:r>
              <a:rPr lang="fr-CA" dirty="0"/>
              <a:t>Boulettes de dinde sauce brune avec purée de patates.</a:t>
            </a:r>
          </a:p>
          <a:p>
            <a:pPr>
              <a:lnSpc>
                <a:spcPts val="7700"/>
              </a:lnSpc>
              <a:defRPr sz="5500">
                <a:latin typeface="Poppins"/>
                <a:ea typeface="Poppins"/>
                <a:cs typeface="Poppins"/>
                <a:sym typeface="Poppins"/>
              </a:defRPr>
            </a:pPr>
            <a:r>
              <a:rPr lang="fr-CA" dirty="0" err="1"/>
              <a:t>Croissandwich</a:t>
            </a:r>
            <a:r>
              <a:rPr lang="fr-CA" dirty="0"/>
              <a:t> au poulet.</a:t>
            </a:r>
          </a:p>
        </p:txBody>
      </p:sp>
      <p:sp>
        <p:nvSpPr>
          <p:cNvPr id="113" name="TextBox 43"/>
          <p:cNvSpPr txBox="1"/>
          <p:nvPr/>
        </p:nvSpPr>
        <p:spPr>
          <a:xfrm>
            <a:off x="12659609" y="4930163"/>
            <a:ext cx="23230244" cy="9380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>
              <a:lnSpc>
                <a:spcPts val="7700"/>
              </a:lnSpc>
              <a:defRPr sz="5500">
                <a:latin typeface="Poppins"/>
                <a:ea typeface="Poppins"/>
                <a:cs typeface="Poppins"/>
                <a:sym typeface="Poppins"/>
              </a:defRPr>
            </a:pPr>
            <a:endParaRPr lang="fr-CA"/>
          </a:p>
        </p:txBody>
      </p:sp>
      <p:sp>
        <p:nvSpPr>
          <p:cNvPr id="114" name="TextBox 44"/>
          <p:cNvSpPr txBox="1"/>
          <p:nvPr/>
        </p:nvSpPr>
        <p:spPr>
          <a:xfrm>
            <a:off x="35889852" y="4816721"/>
            <a:ext cx="4340299" cy="1072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 algn="just">
              <a:lnSpc>
                <a:spcPts val="8800"/>
              </a:lnSpc>
              <a:defRPr sz="6300">
                <a:solidFill>
                  <a:srgbClr val="337958"/>
                </a:solidFill>
                <a:latin typeface="Poppins"/>
                <a:ea typeface="Poppins"/>
                <a:cs typeface="Poppins"/>
                <a:sym typeface="Poppins"/>
              </a:defRPr>
            </a:pPr>
            <a:endParaRPr/>
          </a:p>
        </p:txBody>
      </p:sp>
      <p:sp>
        <p:nvSpPr>
          <p:cNvPr id="115" name="TextBox 45"/>
          <p:cNvSpPr txBox="1"/>
          <p:nvPr/>
        </p:nvSpPr>
        <p:spPr>
          <a:xfrm>
            <a:off x="35889852" y="20738334"/>
            <a:ext cx="5110835" cy="30999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 algn="just">
              <a:lnSpc>
                <a:spcPts val="8200"/>
              </a:lnSpc>
              <a:defRPr sz="6300">
                <a:solidFill>
                  <a:srgbClr val="337958"/>
                </a:solidFill>
                <a:latin typeface="Poppins"/>
                <a:ea typeface="Poppins"/>
                <a:cs typeface="Poppins"/>
                <a:sym typeface="Poppins"/>
              </a:defRPr>
            </a:pPr>
            <a:r>
              <a:rPr lang="fr-CA"/>
              <a:t>8,50</a:t>
            </a:r>
            <a:r>
              <a:t> $ </a:t>
            </a:r>
          </a:p>
          <a:p>
            <a:pPr algn="just">
              <a:lnSpc>
                <a:spcPts val="8200"/>
              </a:lnSpc>
              <a:defRPr sz="6300">
                <a:solidFill>
                  <a:srgbClr val="337958"/>
                </a:solidFill>
                <a:latin typeface="Poppins"/>
                <a:ea typeface="Poppins"/>
                <a:cs typeface="Poppins"/>
                <a:sym typeface="Poppins"/>
              </a:defRPr>
            </a:pPr>
            <a:r>
              <a:rPr lang="fr-CA"/>
              <a:t>8,50</a:t>
            </a:r>
            <a:r>
              <a:t>  $ </a:t>
            </a:r>
          </a:p>
          <a:p>
            <a:pPr algn="just">
              <a:lnSpc>
                <a:spcPts val="8200"/>
              </a:lnSpc>
              <a:defRPr sz="6300">
                <a:solidFill>
                  <a:srgbClr val="337958"/>
                </a:solidFill>
                <a:latin typeface="Poppins"/>
                <a:ea typeface="Poppins"/>
                <a:cs typeface="Poppins"/>
                <a:sym typeface="Poppins"/>
              </a:defRPr>
            </a:pPr>
            <a:r>
              <a:t>6.25  $</a:t>
            </a:r>
          </a:p>
        </p:txBody>
      </p:sp>
      <p:sp>
        <p:nvSpPr>
          <p:cNvPr id="116" name="TextBox 46"/>
          <p:cNvSpPr txBox="1"/>
          <p:nvPr/>
        </p:nvSpPr>
        <p:spPr>
          <a:xfrm>
            <a:off x="35889852" y="8603267"/>
            <a:ext cx="2606594" cy="33132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>
            <a:lvl1pPr algn="just">
              <a:lnSpc>
                <a:spcPts val="8800"/>
              </a:lnSpc>
              <a:defRPr sz="6300">
                <a:solidFill>
                  <a:srgbClr val="337958"/>
                </a:solidFill>
                <a:latin typeface="Poppins"/>
                <a:ea typeface="Poppins"/>
                <a:cs typeface="Poppins"/>
                <a:sym typeface="Poppins"/>
              </a:defRPr>
            </a:lvl1pPr>
          </a:lstStyle>
          <a:p>
            <a:r>
              <a:rPr lang="fr-CA" dirty="0"/>
              <a:t>8</a:t>
            </a:r>
            <a:r>
              <a:rPr dirty="0"/>
              <a:t>.50 $ </a:t>
            </a:r>
            <a:r>
              <a:rPr lang="fr-CA" dirty="0"/>
              <a:t>8</a:t>
            </a:r>
            <a:r>
              <a:rPr dirty="0"/>
              <a:t>.50 $ 6.25  $</a:t>
            </a:r>
          </a:p>
        </p:txBody>
      </p:sp>
      <p:sp>
        <p:nvSpPr>
          <p:cNvPr id="117" name="TextBox 47"/>
          <p:cNvSpPr txBox="1"/>
          <p:nvPr/>
        </p:nvSpPr>
        <p:spPr>
          <a:xfrm>
            <a:off x="35889852" y="12420430"/>
            <a:ext cx="2606594" cy="33132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>
            <a:lvl1pPr algn="just">
              <a:lnSpc>
                <a:spcPts val="8800"/>
              </a:lnSpc>
              <a:defRPr sz="6300">
                <a:solidFill>
                  <a:srgbClr val="337958"/>
                </a:solidFill>
                <a:latin typeface="Poppins"/>
                <a:ea typeface="Poppins"/>
                <a:cs typeface="Poppins"/>
                <a:sym typeface="Poppins"/>
              </a:defRPr>
            </a:lvl1pPr>
          </a:lstStyle>
          <a:p>
            <a:r>
              <a:rPr lang="fr-CA"/>
              <a:t>8</a:t>
            </a:r>
            <a:r>
              <a:t>.50 $ </a:t>
            </a:r>
            <a:r>
              <a:rPr lang="fr-CA"/>
              <a:t>8</a:t>
            </a:r>
            <a:r>
              <a:t>.50 $ 6.25  $</a:t>
            </a:r>
          </a:p>
        </p:txBody>
      </p:sp>
      <p:sp>
        <p:nvSpPr>
          <p:cNvPr id="118" name="TextBox 48"/>
          <p:cNvSpPr txBox="1"/>
          <p:nvPr/>
        </p:nvSpPr>
        <p:spPr>
          <a:xfrm>
            <a:off x="35889852" y="16454412"/>
            <a:ext cx="3040020" cy="33296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 algn="just">
              <a:lnSpc>
                <a:spcPts val="8800"/>
              </a:lnSpc>
              <a:defRPr sz="6300">
                <a:solidFill>
                  <a:srgbClr val="337958"/>
                </a:solidFill>
                <a:latin typeface="Poppins"/>
                <a:ea typeface="Poppins"/>
                <a:cs typeface="Poppins"/>
                <a:sym typeface="Poppins"/>
              </a:defRPr>
            </a:pPr>
            <a:r>
              <a:rPr lang="fr-CA"/>
              <a:t>8</a:t>
            </a:r>
            <a:r>
              <a:t>.</a:t>
            </a:r>
            <a:r>
              <a:rPr lang="fr-CA"/>
              <a:t>50</a:t>
            </a:r>
            <a:r>
              <a:t>  $</a:t>
            </a:r>
          </a:p>
          <a:p>
            <a:pPr algn="just">
              <a:lnSpc>
                <a:spcPts val="8800"/>
              </a:lnSpc>
              <a:defRPr sz="6300">
                <a:solidFill>
                  <a:srgbClr val="337958"/>
                </a:solidFill>
                <a:latin typeface="Poppins"/>
                <a:ea typeface="Poppins"/>
                <a:cs typeface="Poppins"/>
                <a:sym typeface="Poppins"/>
              </a:defRPr>
            </a:pPr>
            <a:r>
              <a:rPr lang="fr-CA"/>
              <a:t>8,50</a:t>
            </a:r>
            <a:r>
              <a:t>  $</a:t>
            </a:r>
          </a:p>
          <a:p>
            <a:pPr algn="just">
              <a:lnSpc>
                <a:spcPts val="8800"/>
              </a:lnSpc>
              <a:defRPr sz="6300">
                <a:solidFill>
                  <a:srgbClr val="337958"/>
                </a:solidFill>
                <a:latin typeface="Poppins"/>
                <a:ea typeface="Poppins"/>
                <a:cs typeface="Poppins"/>
                <a:sym typeface="Poppins"/>
              </a:defRPr>
            </a:pPr>
            <a:r>
              <a:rPr lang="fr-CA"/>
              <a:t>6,</a:t>
            </a:r>
            <a:r>
              <a:t>25  $</a:t>
            </a:r>
          </a:p>
        </p:txBody>
      </p:sp>
      <p:sp>
        <p:nvSpPr>
          <p:cNvPr id="119" name="TextBox 49"/>
          <p:cNvSpPr txBox="1"/>
          <p:nvPr/>
        </p:nvSpPr>
        <p:spPr>
          <a:xfrm>
            <a:off x="5529272" y="5617483"/>
            <a:ext cx="4012632" cy="15924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>
            <a:lvl1pPr algn="ctr">
              <a:lnSpc>
                <a:spcPts val="13000"/>
              </a:lnSpc>
              <a:defRPr sz="9300" b="1">
                <a:solidFill>
                  <a:srgbClr val="FFFFFF"/>
                </a:solidFill>
                <a:latin typeface="Poppins Bold"/>
                <a:ea typeface="Poppins Bold"/>
                <a:cs typeface="Poppins Bold"/>
                <a:sym typeface="Poppins Bold"/>
              </a:defRPr>
            </a:lvl1pPr>
          </a:lstStyle>
          <a:p>
            <a:r>
              <a:t>LUNDI</a:t>
            </a:r>
          </a:p>
        </p:txBody>
      </p:sp>
      <p:sp>
        <p:nvSpPr>
          <p:cNvPr id="120" name="TextBox 50"/>
          <p:cNvSpPr txBox="1"/>
          <p:nvPr/>
        </p:nvSpPr>
        <p:spPr>
          <a:xfrm>
            <a:off x="5529272" y="9515537"/>
            <a:ext cx="4012632" cy="15924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>
            <a:lvl1pPr algn="ctr">
              <a:lnSpc>
                <a:spcPts val="13000"/>
              </a:lnSpc>
              <a:defRPr sz="9300" b="1">
                <a:solidFill>
                  <a:srgbClr val="FFFFFF"/>
                </a:solidFill>
                <a:latin typeface="Poppins Bold"/>
                <a:ea typeface="Poppins Bold"/>
                <a:cs typeface="Poppins Bold"/>
                <a:sym typeface="Poppins Bold"/>
              </a:defRPr>
            </a:lvl1pPr>
          </a:lstStyle>
          <a:p>
            <a:r>
              <a:t>MARDI</a:t>
            </a:r>
          </a:p>
        </p:txBody>
      </p:sp>
      <p:sp>
        <p:nvSpPr>
          <p:cNvPr id="121" name="TextBox 51"/>
          <p:cNvSpPr txBox="1"/>
          <p:nvPr/>
        </p:nvSpPr>
        <p:spPr>
          <a:xfrm>
            <a:off x="4197330" y="13598444"/>
            <a:ext cx="6676517" cy="15924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>
            <a:lvl1pPr algn="ctr">
              <a:lnSpc>
                <a:spcPts val="13000"/>
              </a:lnSpc>
              <a:defRPr sz="9300" b="1">
                <a:solidFill>
                  <a:srgbClr val="FFFFFF"/>
                </a:solidFill>
                <a:latin typeface="Poppins Bold"/>
                <a:ea typeface="Poppins Bold"/>
                <a:cs typeface="Poppins Bold"/>
                <a:sym typeface="Poppins Bold"/>
              </a:defRPr>
            </a:lvl1pPr>
          </a:lstStyle>
          <a:p>
            <a:r>
              <a:t>MERCREDI</a:t>
            </a:r>
          </a:p>
        </p:txBody>
      </p:sp>
      <p:sp>
        <p:nvSpPr>
          <p:cNvPr id="122" name="TextBox 52"/>
          <p:cNvSpPr txBox="1"/>
          <p:nvPr/>
        </p:nvSpPr>
        <p:spPr>
          <a:xfrm>
            <a:off x="5529272" y="17545105"/>
            <a:ext cx="4012632" cy="15924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>
            <a:lvl1pPr algn="ctr">
              <a:lnSpc>
                <a:spcPts val="13000"/>
              </a:lnSpc>
              <a:defRPr sz="9300" b="1">
                <a:solidFill>
                  <a:srgbClr val="FFFFFF"/>
                </a:solidFill>
                <a:latin typeface="Poppins Bold"/>
                <a:ea typeface="Poppins Bold"/>
                <a:cs typeface="Poppins Bold"/>
                <a:sym typeface="Poppins Bold"/>
              </a:defRPr>
            </a:lvl1pPr>
          </a:lstStyle>
          <a:p>
            <a:r>
              <a:t>JEUDI</a:t>
            </a:r>
          </a:p>
        </p:txBody>
      </p:sp>
      <p:sp>
        <p:nvSpPr>
          <p:cNvPr id="123" name="TextBox 53"/>
          <p:cNvSpPr txBox="1"/>
          <p:nvPr/>
        </p:nvSpPr>
        <p:spPr>
          <a:xfrm>
            <a:off x="4327802" y="21495728"/>
            <a:ext cx="6415573" cy="15924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>
            <a:lvl1pPr algn="ctr">
              <a:lnSpc>
                <a:spcPts val="13000"/>
              </a:lnSpc>
              <a:defRPr sz="9300" b="1">
                <a:solidFill>
                  <a:srgbClr val="FFFFFF"/>
                </a:solidFill>
                <a:latin typeface="Poppins Bold"/>
                <a:ea typeface="Poppins Bold"/>
                <a:cs typeface="Poppins Bold"/>
                <a:sym typeface="Poppins Bold"/>
              </a:defRPr>
            </a:lvl1pPr>
          </a:lstStyle>
          <a:p>
            <a:r>
              <a:t>VENDREDI</a:t>
            </a:r>
          </a:p>
        </p:txBody>
      </p:sp>
      <p:sp>
        <p:nvSpPr>
          <p:cNvPr id="124" name="AutoShape 54"/>
          <p:cNvSpPr/>
          <p:nvPr/>
        </p:nvSpPr>
        <p:spPr>
          <a:xfrm>
            <a:off x="12659610" y="8367294"/>
            <a:ext cx="21739395" cy="17965"/>
          </a:xfrm>
          <a:prstGeom prst="line">
            <a:avLst/>
          </a:prstGeom>
          <a:ln w="38100">
            <a:solidFill>
              <a:srgbClr val="000000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25" name="AutoShape 55"/>
          <p:cNvSpPr/>
          <p:nvPr/>
        </p:nvSpPr>
        <p:spPr>
          <a:xfrm>
            <a:off x="12659624" y="12375619"/>
            <a:ext cx="21739396" cy="17965"/>
          </a:xfrm>
          <a:prstGeom prst="line">
            <a:avLst/>
          </a:prstGeom>
          <a:ln w="38100">
            <a:solidFill>
              <a:srgbClr val="000000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26" name="AutoShape 56"/>
          <p:cNvSpPr/>
          <p:nvPr/>
        </p:nvSpPr>
        <p:spPr>
          <a:xfrm>
            <a:off x="12659596" y="16254967"/>
            <a:ext cx="21739395" cy="17965"/>
          </a:xfrm>
          <a:prstGeom prst="line">
            <a:avLst/>
          </a:prstGeom>
          <a:ln w="38100">
            <a:solidFill>
              <a:srgbClr val="000000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27" name="AutoShape 57"/>
          <p:cNvSpPr/>
          <p:nvPr/>
        </p:nvSpPr>
        <p:spPr>
          <a:xfrm>
            <a:off x="12659639" y="20190553"/>
            <a:ext cx="21739396" cy="17965"/>
          </a:xfrm>
          <a:prstGeom prst="line">
            <a:avLst/>
          </a:prstGeom>
          <a:ln w="38100">
            <a:solidFill>
              <a:srgbClr val="000000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28" name="TextBox 58"/>
          <p:cNvSpPr txBox="1"/>
          <p:nvPr/>
        </p:nvSpPr>
        <p:spPr>
          <a:xfrm>
            <a:off x="16498958" y="-457113"/>
            <a:ext cx="12404034" cy="4076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>
            <a:spAutoFit/>
          </a:bodyPr>
          <a:lstStyle>
            <a:lvl1pPr algn="ctr">
              <a:lnSpc>
                <a:spcPts val="38800"/>
              </a:lnSpc>
              <a:defRPr sz="25800">
                <a:solidFill>
                  <a:srgbClr val="337958"/>
                </a:solidFill>
                <a:latin typeface="Poppins"/>
                <a:ea typeface="Poppins"/>
                <a:cs typeface="Poppins"/>
                <a:sym typeface="Poppins"/>
              </a:defRPr>
            </a:lvl1pPr>
          </a:lstStyle>
          <a:p>
            <a:r>
              <a:rPr lang="fr-CA" sz="9600"/>
              <a:t>26 janvier</a:t>
            </a:r>
            <a:endParaRPr sz="9600" dirty="0"/>
          </a:p>
        </p:txBody>
      </p:sp>
      <p:sp>
        <p:nvSpPr>
          <p:cNvPr id="2" name="TextBox 39">
            <a:extLst>
              <a:ext uri="{FF2B5EF4-FFF2-40B4-BE49-F238E27FC236}">
                <a16:creationId xmlns:a16="http://schemas.microsoft.com/office/drawing/2014/main" id="{31B74F5B-28CC-12F6-8527-A6F2D8AD23BF}"/>
              </a:ext>
            </a:extLst>
          </p:cNvPr>
          <p:cNvSpPr txBox="1"/>
          <p:nvPr/>
        </p:nvSpPr>
        <p:spPr>
          <a:xfrm>
            <a:off x="12659596" y="5165722"/>
            <a:ext cx="19273879" cy="29129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>
              <a:lnSpc>
                <a:spcPts val="7700"/>
              </a:lnSpc>
              <a:defRPr sz="5500">
                <a:latin typeface="Poppins"/>
                <a:ea typeface="Poppins"/>
                <a:cs typeface="Poppins"/>
                <a:sym typeface="Poppins"/>
              </a:defRPr>
            </a:pPr>
            <a:r>
              <a:rPr lang="fr-CA" dirty="0"/>
              <a:t>Saucisse italienne avec spaghetti et légumes.</a:t>
            </a:r>
          </a:p>
          <a:p>
            <a:pPr>
              <a:lnSpc>
                <a:spcPts val="7700"/>
              </a:lnSpc>
              <a:defRPr sz="5500">
                <a:latin typeface="Poppins"/>
                <a:ea typeface="Poppins"/>
                <a:cs typeface="Poppins"/>
                <a:sym typeface="Poppins"/>
              </a:defRPr>
            </a:pPr>
            <a:r>
              <a:rPr lang="fr-CA" dirty="0"/>
              <a:t>Poitrine de poulet panée à l’érable avec spaghetti.</a:t>
            </a:r>
          </a:p>
          <a:p>
            <a:pPr>
              <a:lnSpc>
                <a:spcPts val="7700"/>
              </a:lnSpc>
              <a:defRPr sz="5500">
                <a:latin typeface="Poppins"/>
                <a:ea typeface="Poppins"/>
                <a:cs typeface="Poppins"/>
                <a:sym typeface="Poppins"/>
              </a:defRPr>
            </a:pPr>
            <a:r>
              <a:rPr lang="fr-CA" dirty="0"/>
              <a:t>Wrap au poulet avec crudités.</a:t>
            </a:r>
            <a:endParaRPr dirty="0"/>
          </a:p>
        </p:txBody>
      </p:sp>
      <p:sp>
        <p:nvSpPr>
          <p:cNvPr id="3" name="TextBox 46">
            <a:extLst>
              <a:ext uri="{FF2B5EF4-FFF2-40B4-BE49-F238E27FC236}">
                <a16:creationId xmlns:a16="http://schemas.microsoft.com/office/drawing/2014/main" id="{B53E85E6-CF0D-CEA7-B456-00325A8383D5}"/>
              </a:ext>
            </a:extLst>
          </p:cNvPr>
          <p:cNvSpPr txBox="1"/>
          <p:nvPr/>
        </p:nvSpPr>
        <p:spPr>
          <a:xfrm>
            <a:off x="35838675" y="4816562"/>
            <a:ext cx="2606594" cy="33132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>
            <a:lvl1pPr algn="just">
              <a:lnSpc>
                <a:spcPts val="8800"/>
              </a:lnSpc>
              <a:defRPr sz="6300">
                <a:solidFill>
                  <a:srgbClr val="337958"/>
                </a:solidFill>
                <a:latin typeface="Poppins"/>
                <a:ea typeface="Poppins"/>
                <a:cs typeface="Poppins"/>
                <a:sym typeface="Poppins"/>
              </a:defRPr>
            </a:lvl1pPr>
          </a:lstStyle>
          <a:p>
            <a:r>
              <a:rPr lang="fr-CA" dirty="0"/>
              <a:t>8</a:t>
            </a:r>
            <a:r>
              <a:rPr dirty="0"/>
              <a:t>.50 $ </a:t>
            </a:r>
            <a:r>
              <a:rPr lang="fr-CA" dirty="0"/>
              <a:t>8</a:t>
            </a:r>
            <a:r>
              <a:rPr dirty="0"/>
              <a:t>.50 $ 6.25  $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TextBox 58"/>
          <p:cNvSpPr txBox="1"/>
          <p:nvPr/>
        </p:nvSpPr>
        <p:spPr>
          <a:xfrm>
            <a:off x="13327989" y="-202005"/>
            <a:ext cx="17806722" cy="46956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algn="ctr">
              <a:lnSpc>
                <a:spcPts val="38800"/>
              </a:lnSpc>
              <a:defRPr sz="25800">
                <a:solidFill>
                  <a:srgbClr val="337958"/>
                </a:solidFill>
                <a:latin typeface="Poppins"/>
                <a:ea typeface="Poppins"/>
                <a:cs typeface="Poppins"/>
                <a:sym typeface="Poppins"/>
              </a:defRPr>
            </a:lvl1pPr>
          </a:lstStyle>
          <a:p>
            <a:r>
              <a:t>DÉJEUNER</a:t>
            </a:r>
          </a:p>
        </p:txBody>
      </p:sp>
      <p:pic>
        <p:nvPicPr>
          <p:cNvPr id="95" name="oeuf-frit.png" descr="oeuf-fri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3600778">
            <a:off x="37909321" y="3464533"/>
            <a:ext cx="4118431" cy="4118431"/>
          </a:xfrm>
          <a:prstGeom prst="rect">
            <a:avLst/>
          </a:prstGeom>
          <a:ln w="12700">
            <a:miter lim="400000"/>
          </a:ln>
        </p:spPr>
      </p:pic>
      <p:sp>
        <p:nvSpPr>
          <p:cNvPr id="96" name="Freeform 3"/>
          <p:cNvSpPr/>
          <p:nvPr/>
        </p:nvSpPr>
        <p:spPr>
          <a:xfrm>
            <a:off x="10058613" y="5768743"/>
            <a:ext cx="6935212" cy="571306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 w="12700">
            <a:miter lim="400000"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97" name="Freeform 4"/>
          <p:cNvSpPr/>
          <p:nvPr/>
        </p:nvSpPr>
        <p:spPr>
          <a:xfrm>
            <a:off x="27468875" y="5708566"/>
            <a:ext cx="6935212" cy="571306"/>
          </a:xfrm>
          <a:prstGeom prst="rect">
            <a:avLst/>
          </a:prstGeom>
          <a:blipFill>
            <a:blip r:embed="rId4"/>
            <a:stretch>
              <a:fillRect/>
            </a:stretch>
          </a:blipFill>
          <a:ln w="12700">
            <a:miter lim="400000"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98" name="TextBox 5"/>
          <p:cNvSpPr txBox="1"/>
          <p:nvPr/>
        </p:nvSpPr>
        <p:spPr>
          <a:xfrm>
            <a:off x="17247839" y="5126634"/>
            <a:ext cx="10284181" cy="23766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algn="ctr">
              <a:lnSpc>
                <a:spcPts val="9400"/>
              </a:lnSpc>
              <a:defRPr sz="7800" b="1" spc="532">
                <a:solidFill>
                  <a:srgbClr val="500E30"/>
                </a:solidFill>
                <a:latin typeface="Poppins Bold"/>
                <a:ea typeface="Poppins Bold"/>
                <a:cs typeface="Poppins Bold"/>
                <a:sym typeface="Poppins Bold"/>
              </a:defRPr>
            </a:lvl1pPr>
          </a:lstStyle>
          <a:p>
            <a:r>
              <a:t>DISPONIBLES TOUS LES JOURS</a:t>
            </a:r>
          </a:p>
        </p:txBody>
      </p:sp>
      <p:graphicFrame>
        <p:nvGraphicFramePr>
          <p:cNvPr id="99" name="Tableau 1"/>
          <p:cNvGraphicFramePr/>
          <p:nvPr/>
        </p:nvGraphicFramePr>
        <p:xfrm>
          <a:off x="9526039" y="9143952"/>
          <a:ext cx="25410620" cy="14579833"/>
        </p:xfrm>
        <a:graphic>
          <a:graphicData uri="http://schemas.openxmlformats.org/drawingml/2006/table">
            <a:tbl>
              <a:tblPr bandRow="1">
                <a:tableStyleId>{4C3C2611-4C71-4FC5-86AE-919BDF0F9419}</a:tableStyleId>
              </a:tblPr>
              <a:tblGrid>
                <a:gridCol w="221776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329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689100">
                <a:tc>
                  <a:txBody>
                    <a:bodyPr/>
                    <a:lstStyle/>
                    <a:p>
                      <a:pPr indent="457200" algn="l">
                        <a:defRPr sz="6000" b="1">
                          <a:solidFill>
                            <a:srgbClr val="457659"/>
                          </a:solidFill>
                          <a:latin typeface="+mj-lt"/>
                          <a:ea typeface="+mj-ea"/>
                          <a:cs typeface="+mj-cs"/>
                          <a:sym typeface="Helvetica"/>
                        </a:defRPr>
                      </a:pPr>
                      <a:r>
                        <a:t>Muffins anglais viande </a:t>
                      </a:r>
                    </a:p>
                    <a:p>
                      <a:pPr indent="457200" algn="l">
                        <a:defRPr sz="6000">
                          <a:solidFill>
                            <a:srgbClr val="457659"/>
                          </a:solidFill>
                          <a:latin typeface="+mj-lt"/>
                          <a:ea typeface="+mj-ea"/>
                          <a:cs typeface="+mj-cs"/>
                          <a:sym typeface="Helvetica"/>
                        </a:defRPr>
                      </a:pPr>
                      <a:r>
                        <a:t>(muffins anglais, saucisse, fromage et oeufs)</a:t>
                      </a:r>
                    </a:p>
                  </a:txBody>
                  <a:tcPr marL="0" marR="0" marT="0" marB="0" anchor="ctr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7200">
                        <a:defRPr sz="1800"/>
                      </a:pPr>
                      <a:r>
                        <a:rPr sz="6500" b="1">
                          <a:solidFill>
                            <a:srgbClr val="457659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5.99 $</a:t>
                      </a:r>
                    </a:p>
                  </a:txBody>
                  <a:tcPr marL="0" marR="0" marT="0" marB="0" anchor="ctr" horzOverflow="overflow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89100">
                <a:tc>
                  <a:txBody>
                    <a:bodyPr/>
                    <a:lstStyle/>
                    <a:p>
                      <a:pPr indent="457200" algn="l">
                        <a:defRPr sz="6000" b="1">
                          <a:solidFill>
                            <a:srgbClr val="457659"/>
                          </a:solidFill>
                          <a:latin typeface="+mj-lt"/>
                          <a:ea typeface="+mj-ea"/>
                          <a:cs typeface="+mj-cs"/>
                          <a:sym typeface="Helvetica"/>
                        </a:defRPr>
                      </a:pPr>
                      <a:r>
                        <a:rPr dirty="0"/>
                        <a:t>Muffins </a:t>
                      </a:r>
                      <a:r>
                        <a:rPr dirty="0" err="1"/>
                        <a:t>anglais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végé</a:t>
                      </a:r>
                      <a:r>
                        <a:rPr dirty="0"/>
                        <a:t> </a:t>
                      </a:r>
                    </a:p>
                    <a:p>
                      <a:pPr indent="457200" algn="l">
                        <a:defRPr sz="6000">
                          <a:solidFill>
                            <a:srgbClr val="457659"/>
                          </a:solidFill>
                          <a:latin typeface="+mj-lt"/>
                          <a:ea typeface="+mj-ea"/>
                          <a:cs typeface="+mj-cs"/>
                          <a:sym typeface="Helvetica"/>
                        </a:defRPr>
                      </a:pPr>
                      <a:r>
                        <a:rPr dirty="0"/>
                        <a:t>(muffins </a:t>
                      </a:r>
                      <a:r>
                        <a:rPr dirty="0" err="1"/>
                        <a:t>anglais</a:t>
                      </a:r>
                      <a:r>
                        <a:rPr dirty="0"/>
                        <a:t>, fromage et </a:t>
                      </a:r>
                      <a:r>
                        <a:rPr dirty="0" err="1"/>
                        <a:t>oeufs</a:t>
                      </a:r>
                      <a:r>
                        <a:rPr dirty="0"/>
                        <a:t>)</a:t>
                      </a:r>
                    </a:p>
                  </a:txBody>
                  <a:tcPr marL="0" marR="0" marT="0" marB="0" anchor="ctr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7200">
                        <a:defRPr sz="1800"/>
                      </a:pPr>
                      <a:r>
                        <a:rPr lang="fr-CA" sz="6500" b="1" dirty="0">
                          <a:solidFill>
                            <a:srgbClr val="457659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4</a:t>
                      </a:r>
                      <a:r>
                        <a:rPr sz="6500" b="1" dirty="0">
                          <a:solidFill>
                            <a:srgbClr val="457659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.99 $</a:t>
                      </a:r>
                    </a:p>
                  </a:txBody>
                  <a:tcPr marL="0" marR="0" marT="0" marB="0" anchor="ctr" horzOverflow="overflow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82195">
                <a:tc>
                  <a:txBody>
                    <a:bodyPr/>
                    <a:lstStyle/>
                    <a:p>
                      <a:pPr indent="457200" algn="l">
                        <a:defRPr sz="1800"/>
                      </a:pPr>
                      <a:r>
                        <a:rPr sz="6000" b="1">
                          <a:solidFill>
                            <a:srgbClr val="457659"/>
                          </a:solidFill>
                          <a:latin typeface="+mj-lt"/>
                          <a:ea typeface="+mj-ea"/>
                          <a:cs typeface="+mj-cs"/>
                          <a:sym typeface="Helvetica"/>
                        </a:rPr>
                        <a:t>Galettes de patates</a:t>
                      </a:r>
                    </a:p>
                  </a:txBody>
                  <a:tcPr marL="0" marR="0" marT="0" marB="0" anchor="ctr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7200">
                        <a:defRPr sz="1800"/>
                      </a:pPr>
                      <a:r>
                        <a:rPr sz="6500" b="1">
                          <a:solidFill>
                            <a:srgbClr val="457659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1.50 $</a:t>
                      </a:r>
                    </a:p>
                  </a:txBody>
                  <a:tcPr marL="0" marR="0" marT="0" marB="0" anchor="ctr" horzOverflow="overflow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82195">
                <a:tc>
                  <a:txBody>
                    <a:bodyPr/>
                    <a:lstStyle/>
                    <a:p>
                      <a:pPr indent="457200" algn="l">
                        <a:defRPr sz="1800"/>
                      </a:pPr>
                      <a:r>
                        <a:rPr sz="6000" b="1">
                          <a:solidFill>
                            <a:srgbClr val="457659"/>
                          </a:solidFill>
                          <a:latin typeface="+mj-lt"/>
                          <a:ea typeface="+mj-ea"/>
                          <a:cs typeface="+mj-cs"/>
                          <a:sym typeface="Helvetica"/>
                        </a:rPr>
                        <a:t>Grilled cheese jambon</a:t>
                      </a:r>
                    </a:p>
                  </a:txBody>
                  <a:tcPr marL="0" marR="0" marT="0" marB="0" anchor="ctr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7200">
                        <a:defRPr sz="1800"/>
                      </a:pPr>
                      <a:r>
                        <a:rPr sz="6500" b="1">
                          <a:solidFill>
                            <a:srgbClr val="457659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5.00 $</a:t>
                      </a:r>
                    </a:p>
                  </a:txBody>
                  <a:tcPr marL="0" marR="0" marT="0" marB="0" anchor="ctr" horzOverflow="overflow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82195">
                <a:tc>
                  <a:txBody>
                    <a:bodyPr/>
                    <a:lstStyle/>
                    <a:p>
                      <a:pPr indent="457200" algn="l">
                        <a:defRPr sz="1800"/>
                      </a:pPr>
                      <a:r>
                        <a:rPr sz="6000" b="1">
                          <a:solidFill>
                            <a:srgbClr val="457659"/>
                          </a:solidFill>
                          <a:latin typeface="+mj-lt"/>
                          <a:ea typeface="+mj-ea"/>
                          <a:cs typeface="+mj-cs"/>
                          <a:sym typeface="Helvetica"/>
                        </a:rPr>
                        <a:t>Grilled cheese végé</a:t>
                      </a:r>
                    </a:p>
                  </a:txBody>
                  <a:tcPr marL="0" marR="0" marT="0" marB="0" anchor="ctr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7200">
                        <a:defRPr sz="1800"/>
                      </a:pPr>
                      <a:r>
                        <a:rPr sz="6500" b="1">
                          <a:solidFill>
                            <a:srgbClr val="457659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3.00 $</a:t>
                      </a:r>
                    </a:p>
                  </a:txBody>
                  <a:tcPr marL="0" marR="0" marT="0" marB="0" anchor="ctr" horzOverflow="overflow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82195">
                <a:tc>
                  <a:txBody>
                    <a:bodyPr/>
                    <a:lstStyle/>
                    <a:p>
                      <a:pPr indent="457200" algn="l">
                        <a:defRPr sz="1800"/>
                      </a:pPr>
                      <a:r>
                        <a:rPr sz="6000" b="1">
                          <a:solidFill>
                            <a:srgbClr val="457659"/>
                          </a:solidFill>
                          <a:latin typeface="+mj-lt"/>
                          <a:ea typeface="+mj-ea"/>
                          <a:cs typeface="+mj-cs"/>
                          <a:sym typeface="Helvetica"/>
                        </a:rPr>
                        <a:t>Smoothie du jour</a:t>
                      </a:r>
                    </a:p>
                  </a:txBody>
                  <a:tcPr marL="0" marR="0" marT="0" marB="0" anchor="ctr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7200">
                        <a:defRPr sz="1800"/>
                      </a:pPr>
                      <a:r>
                        <a:rPr lang="fr-CA" sz="6500" b="1">
                          <a:solidFill>
                            <a:srgbClr val="457659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5</a:t>
                      </a:r>
                      <a:r>
                        <a:rPr sz="6500" b="1">
                          <a:solidFill>
                            <a:srgbClr val="457659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.99 $</a:t>
                      </a:r>
                    </a:p>
                  </a:txBody>
                  <a:tcPr marL="0" marR="0" marT="0" marB="0" anchor="ctr" horzOverflow="overflow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82195">
                <a:tc>
                  <a:txBody>
                    <a:bodyPr/>
                    <a:lstStyle/>
                    <a:p>
                      <a:pPr indent="457200" algn="l">
                        <a:defRPr sz="1800"/>
                      </a:pPr>
                      <a:r>
                        <a:rPr sz="6000" b="1">
                          <a:solidFill>
                            <a:srgbClr val="457659"/>
                          </a:solidFill>
                          <a:latin typeface="+mj-lt"/>
                          <a:ea typeface="+mj-ea"/>
                          <a:cs typeface="+mj-cs"/>
                          <a:sym typeface="Helvetica"/>
                        </a:rPr>
                        <a:t>Chocolatine</a:t>
                      </a:r>
                    </a:p>
                  </a:txBody>
                  <a:tcPr marL="0" marR="0" marT="0" marB="0" anchor="ctr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7200">
                        <a:defRPr sz="1800"/>
                      </a:pPr>
                      <a:r>
                        <a:rPr sz="6500" b="1">
                          <a:solidFill>
                            <a:srgbClr val="457659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2.99 $</a:t>
                      </a:r>
                    </a:p>
                  </a:txBody>
                  <a:tcPr marL="0" marR="0" marT="0" marB="0" anchor="ctr" horzOverflow="overflow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082195">
                <a:tc>
                  <a:txBody>
                    <a:bodyPr/>
                    <a:lstStyle/>
                    <a:p>
                      <a:pPr indent="457200" algn="l">
                        <a:defRPr sz="1800"/>
                      </a:pPr>
                      <a:r>
                        <a:rPr sz="6000" b="1">
                          <a:solidFill>
                            <a:srgbClr val="457659"/>
                          </a:solidFill>
                          <a:latin typeface="+mj-lt"/>
                          <a:ea typeface="+mj-ea"/>
                          <a:cs typeface="+mj-cs"/>
                          <a:sym typeface="Helvetica"/>
                        </a:rPr>
                        <a:t>Croissant au beurre</a:t>
                      </a:r>
                    </a:p>
                  </a:txBody>
                  <a:tcPr marL="0" marR="0" marT="0" marB="0" anchor="ctr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7200">
                        <a:defRPr sz="1800"/>
                      </a:pPr>
                      <a:r>
                        <a:rPr sz="6500" b="1">
                          <a:solidFill>
                            <a:srgbClr val="457659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2.85 $</a:t>
                      </a:r>
                    </a:p>
                  </a:txBody>
                  <a:tcPr marL="0" marR="0" marT="0" marB="0" anchor="ctr" horzOverflow="overflow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082195">
                <a:tc>
                  <a:txBody>
                    <a:bodyPr/>
                    <a:lstStyle/>
                    <a:p>
                      <a:pPr indent="457200" algn="l">
                        <a:defRPr sz="1800"/>
                      </a:pPr>
                      <a:r>
                        <a:rPr sz="6000" b="1">
                          <a:solidFill>
                            <a:srgbClr val="457659"/>
                          </a:solidFill>
                          <a:latin typeface="+mj-lt"/>
                          <a:ea typeface="+mj-ea"/>
                          <a:cs typeface="+mj-cs"/>
                          <a:sym typeface="Helvetica"/>
                        </a:rPr>
                        <a:t>Danoise</a:t>
                      </a:r>
                    </a:p>
                  </a:txBody>
                  <a:tcPr marL="0" marR="0" marT="0" marB="0" anchor="ctr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7200">
                        <a:defRPr sz="1800"/>
                      </a:pPr>
                      <a:r>
                        <a:rPr sz="6500" b="1">
                          <a:solidFill>
                            <a:srgbClr val="457659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2.99 $</a:t>
                      </a:r>
                    </a:p>
                  </a:txBody>
                  <a:tcPr marL="0" marR="0" marT="0" marB="0" anchor="ctr" horzOverflow="overflow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082195">
                <a:tc>
                  <a:txBody>
                    <a:bodyPr/>
                    <a:lstStyle/>
                    <a:p>
                      <a:pPr indent="457200" algn="l">
                        <a:defRPr sz="1800"/>
                      </a:pPr>
                      <a:r>
                        <a:rPr sz="6000" b="1">
                          <a:solidFill>
                            <a:srgbClr val="457659"/>
                          </a:solidFill>
                          <a:latin typeface="+mj-lt"/>
                          <a:ea typeface="+mj-ea"/>
                          <a:cs typeface="+mj-cs"/>
                          <a:sym typeface="Helvetica"/>
                        </a:rPr>
                        <a:t>Muffins</a:t>
                      </a:r>
                    </a:p>
                  </a:txBody>
                  <a:tcPr marL="0" marR="0" marT="0" marB="0" anchor="ctr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7200">
                        <a:defRPr sz="1800"/>
                      </a:pPr>
                      <a:r>
                        <a:rPr sz="6500" b="1">
                          <a:solidFill>
                            <a:srgbClr val="457659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2.55 $</a:t>
                      </a:r>
                    </a:p>
                  </a:txBody>
                  <a:tcPr marL="0" marR="0" marT="0" marB="0" anchor="ctr" horzOverflow="overflow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082195">
                <a:tc>
                  <a:txBody>
                    <a:bodyPr/>
                    <a:lstStyle/>
                    <a:p>
                      <a:pPr indent="457200" algn="l">
                        <a:defRPr sz="1800"/>
                      </a:pPr>
                      <a:r>
                        <a:rPr sz="6000" b="1">
                          <a:solidFill>
                            <a:srgbClr val="457659"/>
                          </a:solidFill>
                          <a:latin typeface="+mj-lt"/>
                          <a:ea typeface="+mj-ea"/>
                          <a:cs typeface="+mj-cs"/>
                          <a:sym typeface="Helvetica"/>
                        </a:rPr>
                        <a:t>Biscuit</a:t>
                      </a:r>
                    </a:p>
                  </a:txBody>
                  <a:tcPr marL="0" marR="0" marT="0" marB="0" anchor="ctr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7200">
                        <a:defRPr sz="1800"/>
                      </a:pPr>
                      <a:r>
                        <a:rPr sz="6500" b="1">
                          <a:solidFill>
                            <a:srgbClr val="457659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2.30 $</a:t>
                      </a:r>
                    </a:p>
                  </a:txBody>
                  <a:tcPr marL="0" marR="0" marT="0" marB="0" anchor="ctr" horzOverflow="overflow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182478">
                <a:tc>
                  <a:txBody>
                    <a:bodyPr/>
                    <a:lstStyle/>
                    <a:p>
                      <a:pPr indent="457200" algn="l">
                        <a:defRPr sz="1800"/>
                      </a:pPr>
                      <a:endParaRPr sz="6000" b="1" dirty="0">
                        <a:solidFill>
                          <a:srgbClr val="457659"/>
                        </a:solidFill>
                        <a:latin typeface="+mj-lt"/>
                        <a:ea typeface="+mj-ea"/>
                        <a:cs typeface="+mj-cs"/>
                        <a:sym typeface="Helvetica"/>
                      </a:endParaRPr>
                    </a:p>
                  </a:txBody>
                  <a:tcPr marL="0" marR="0" marT="0" marB="0" anchor="ctr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7200">
                        <a:defRPr sz="1800"/>
                      </a:pPr>
                      <a:endParaRPr sz="6500" b="1" dirty="0">
                        <a:solidFill>
                          <a:srgbClr val="457659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L="0" marR="0" marT="0" marB="0" anchor="ctr" horzOverflow="overflow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pic>
        <p:nvPicPr>
          <p:cNvPr id="100" name="croissant (1).png" descr="croissant (1)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68960" y="2272548"/>
            <a:ext cx="6502401" cy="65024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01" name="smoothie.png" descr="smoothie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816794" y="18678285"/>
            <a:ext cx="4934483" cy="493448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Freeform 19"/>
          <p:cNvSpPr/>
          <p:nvPr/>
        </p:nvSpPr>
        <p:spPr>
          <a:xfrm>
            <a:off x="7082356" y="16585125"/>
            <a:ext cx="30297988" cy="7242116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 w="12700">
            <a:miter lim="400000"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53" name="Freeform 3"/>
          <p:cNvSpPr/>
          <p:nvPr/>
        </p:nvSpPr>
        <p:spPr>
          <a:xfrm>
            <a:off x="3397927" y="6833182"/>
            <a:ext cx="3696502" cy="571274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 w="12700">
            <a:miter lim="400000"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54" name="Freeform 4"/>
          <p:cNvSpPr/>
          <p:nvPr/>
        </p:nvSpPr>
        <p:spPr>
          <a:xfrm>
            <a:off x="17569479" y="6773005"/>
            <a:ext cx="3701872" cy="571306"/>
          </a:xfrm>
          <a:prstGeom prst="rect">
            <a:avLst/>
          </a:prstGeom>
          <a:blipFill>
            <a:blip r:embed="rId4"/>
            <a:stretch>
              <a:fillRect/>
            </a:stretch>
          </a:blipFill>
          <a:ln w="12700">
            <a:miter lim="400000"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55" name="TextBox 5"/>
          <p:cNvSpPr txBox="1"/>
          <p:nvPr/>
        </p:nvSpPr>
        <p:spPr>
          <a:xfrm>
            <a:off x="7348443" y="6191072"/>
            <a:ext cx="10284180" cy="23766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algn="ctr">
              <a:lnSpc>
                <a:spcPts val="9400"/>
              </a:lnSpc>
              <a:defRPr sz="7800" b="1" spc="532">
                <a:solidFill>
                  <a:srgbClr val="500E30"/>
                </a:solidFill>
                <a:latin typeface="Poppins Bold"/>
                <a:ea typeface="Poppins Bold"/>
                <a:cs typeface="Poppins Bold"/>
                <a:sym typeface="Poppins Bold"/>
              </a:defRPr>
            </a:lvl1pPr>
          </a:lstStyle>
          <a:p>
            <a:r>
              <a:t>DISPONIBLES TOUS LES JOURS</a:t>
            </a:r>
          </a:p>
        </p:txBody>
      </p:sp>
      <p:sp>
        <p:nvSpPr>
          <p:cNvPr id="156" name="TextBox 8"/>
          <p:cNvSpPr txBox="1"/>
          <p:nvPr/>
        </p:nvSpPr>
        <p:spPr>
          <a:xfrm>
            <a:off x="2237279" y="9298218"/>
            <a:ext cx="22550912" cy="539314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wrap="square" lIns="0" tIns="0" rIns="0" bIns="0">
            <a:spAutoFit/>
          </a:bodyPr>
          <a:lstStyle/>
          <a:p>
            <a:pPr>
              <a:lnSpc>
                <a:spcPts val="8500"/>
              </a:lnSpc>
              <a:defRPr sz="5500" b="1">
                <a:solidFill>
                  <a:srgbClr val="337958"/>
                </a:solidFill>
                <a:latin typeface="Poppins"/>
                <a:ea typeface="Poppins"/>
                <a:cs typeface="Poppins"/>
                <a:sym typeface="Poppins"/>
              </a:defRPr>
            </a:pPr>
            <a:r>
              <a:t>Salade du jour à la </a:t>
            </a:r>
            <a:r>
              <a:rPr err="1"/>
              <a:t>viande</a:t>
            </a:r>
            <a:r>
              <a:t> 										     </a:t>
            </a:r>
            <a:r>
              <a:rPr sz="6000"/>
              <a:t>6.25  $</a:t>
            </a:r>
          </a:p>
          <a:p>
            <a:pPr>
              <a:lnSpc>
                <a:spcPts val="8500"/>
              </a:lnSpc>
              <a:defRPr sz="5500" b="1">
                <a:solidFill>
                  <a:srgbClr val="337958"/>
                </a:solidFill>
                <a:latin typeface="Poppins"/>
                <a:ea typeface="Poppins"/>
                <a:cs typeface="Poppins"/>
                <a:sym typeface="Poppins"/>
              </a:defRPr>
            </a:pPr>
            <a:r>
              <a:t>Salade du jour</a:t>
            </a:r>
            <a:r>
              <a:rPr b="0"/>
              <a:t> </a:t>
            </a:r>
            <a:r>
              <a:rPr err="1"/>
              <a:t>végé</a:t>
            </a:r>
            <a:r>
              <a:t> 													</a:t>
            </a:r>
            <a:r>
              <a:rPr lang="en-CA"/>
              <a:t>     </a:t>
            </a:r>
            <a:r>
              <a:rPr sz="6000"/>
              <a:t>6.25  $</a:t>
            </a:r>
          </a:p>
          <a:p>
            <a:pPr>
              <a:lnSpc>
                <a:spcPts val="8500"/>
              </a:lnSpc>
              <a:defRPr sz="5500" b="1">
                <a:solidFill>
                  <a:srgbClr val="337958"/>
                </a:solidFill>
                <a:latin typeface="Poppins"/>
                <a:ea typeface="Poppins"/>
                <a:cs typeface="Poppins"/>
                <a:sym typeface="Poppins"/>
              </a:defRPr>
            </a:pPr>
            <a:r>
              <a:rPr err="1"/>
              <a:t>Sandwichs</a:t>
            </a:r>
            <a:r>
              <a:t> salade </a:t>
            </a:r>
            <a:r>
              <a:rPr err="1"/>
              <a:t>d’œufs</a:t>
            </a:r>
            <a:r>
              <a:t> avec crudités 					   </a:t>
            </a:r>
            <a:r>
              <a:rPr lang="en-CA"/>
              <a:t>  </a:t>
            </a:r>
            <a:r>
              <a:rPr sz="6000"/>
              <a:t>4.65  $</a:t>
            </a:r>
          </a:p>
          <a:p>
            <a:pPr>
              <a:lnSpc>
                <a:spcPts val="8500"/>
              </a:lnSpc>
              <a:defRPr sz="5500" b="1">
                <a:solidFill>
                  <a:srgbClr val="337958"/>
                </a:solidFill>
                <a:latin typeface="Poppins"/>
                <a:ea typeface="Poppins"/>
                <a:cs typeface="Poppins"/>
                <a:sym typeface="Poppins"/>
              </a:defRPr>
            </a:pPr>
            <a:r>
              <a:rPr err="1"/>
              <a:t>Sandwichs</a:t>
            </a:r>
            <a:r>
              <a:t> salade de jambon avec crudités			     </a:t>
            </a:r>
            <a:r>
              <a:rPr sz="6000"/>
              <a:t>4.65  $</a:t>
            </a:r>
          </a:p>
          <a:p>
            <a:pPr>
              <a:lnSpc>
                <a:spcPts val="8500"/>
              </a:lnSpc>
              <a:defRPr sz="5500" b="1">
                <a:solidFill>
                  <a:srgbClr val="337958"/>
                </a:solidFill>
                <a:latin typeface="Poppins"/>
                <a:ea typeface="Poppins"/>
                <a:cs typeface="Poppins"/>
                <a:sym typeface="Poppins"/>
              </a:defRPr>
            </a:pPr>
            <a:r>
              <a:rPr err="1"/>
              <a:t>Sandwichs</a:t>
            </a:r>
            <a:r>
              <a:t> salade de thon avec crudités					     </a:t>
            </a:r>
            <a:r>
              <a:rPr sz="6000"/>
              <a:t>4.65  $</a:t>
            </a:r>
          </a:p>
        </p:txBody>
      </p:sp>
      <p:sp>
        <p:nvSpPr>
          <p:cNvPr id="157" name="TextBox 20"/>
          <p:cNvSpPr txBox="1"/>
          <p:nvPr/>
        </p:nvSpPr>
        <p:spPr>
          <a:xfrm>
            <a:off x="29919169" y="18853120"/>
            <a:ext cx="5852160" cy="25430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algn="ctr">
              <a:lnSpc>
                <a:spcPts val="10000"/>
              </a:lnSpc>
              <a:defRPr sz="6200" b="1">
                <a:solidFill>
                  <a:srgbClr val="FFFFFF"/>
                </a:solidFill>
                <a:latin typeface="Poppins Bold"/>
                <a:ea typeface="Poppins Bold"/>
                <a:cs typeface="Poppins Bold"/>
                <a:sym typeface="Poppins Bold"/>
              </a:defRPr>
            </a:pPr>
            <a:r>
              <a:t>PRIX</a:t>
            </a:r>
          </a:p>
          <a:p>
            <a:pPr algn="ctr">
              <a:lnSpc>
                <a:spcPts val="10000"/>
              </a:lnSpc>
              <a:defRPr sz="8800" b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defRPr>
            </a:pPr>
            <a:r>
              <a:t>10.</a:t>
            </a:r>
            <a:r>
              <a:rPr lang="en-CA"/>
              <a:t>99</a:t>
            </a:r>
            <a:r>
              <a:t>  $</a:t>
            </a:r>
          </a:p>
        </p:txBody>
      </p:sp>
      <p:sp>
        <p:nvSpPr>
          <p:cNvPr id="158" name="TextBox 21"/>
          <p:cNvSpPr txBox="1"/>
          <p:nvPr/>
        </p:nvSpPr>
        <p:spPr>
          <a:xfrm>
            <a:off x="7496778" y="18853120"/>
            <a:ext cx="5980403" cy="30784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algn="ctr">
              <a:lnSpc>
                <a:spcPts val="8000"/>
              </a:lnSpc>
              <a:defRPr sz="8000" b="1" spc="425">
                <a:solidFill>
                  <a:srgbClr val="FFFFFF"/>
                </a:solidFill>
                <a:latin typeface="Poppins Bold"/>
                <a:ea typeface="Poppins Bold"/>
                <a:cs typeface="Poppins Bold"/>
                <a:sym typeface="Poppins Bold"/>
              </a:defRPr>
            </a:pPr>
            <a:r>
              <a:t>MENU </a:t>
            </a:r>
            <a:endParaRPr sz="6200"/>
          </a:p>
          <a:p>
            <a:pPr algn="ctr">
              <a:lnSpc>
                <a:spcPts val="8000"/>
              </a:lnSpc>
              <a:defRPr sz="8000" b="1" spc="425">
                <a:solidFill>
                  <a:srgbClr val="FFFFFF"/>
                </a:solidFill>
                <a:latin typeface="Poppins Bold"/>
                <a:ea typeface="Poppins Bold"/>
                <a:cs typeface="Poppins Bold"/>
                <a:sym typeface="Poppins Bold"/>
              </a:defRPr>
            </a:pPr>
            <a:r>
              <a:t>DU JOUR COMPLET</a:t>
            </a:r>
          </a:p>
        </p:txBody>
      </p:sp>
      <p:sp>
        <p:nvSpPr>
          <p:cNvPr id="159" name="TextBox 22"/>
          <p:cNvSpPr txBox="1"/>
          <p:nvPr/>
        </p:nvSpPr>
        <p:spPr>
          <a:xfrm>
            <a:off x="14088885" y="17980339"/>
            <a:ext cx="15514960" cy="40887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marL="742949" indent="-742949">
              <a:lnSpc>
                <a:spcPts val="8200"/>
              </a:lnSpc>
              <a:buSzPct val="100000"/>
              <a:buAutoNum type="arabicPeriod"/>
              <a:defRPr sz="450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defRPr>
            </a:pPr>
            <a:r>
              <a:t>ENTRÉE (SALADE OU POTAGE DU JOUR) </a:t>
            </a:r>
            <a:endParaRPr sz="4300" b="1">
              <a:solidFill>
                <a:srgbClr val="500E30"/>
              </a:solidFill>
              <a:latin typeface="Poppins Bold"/>
              <a:ea typeface="Poppins Bold"/>
              <a:cs typeface="Poppins Bold"/>
              <a:sym typeface="Poppins Bold"/>
            </a:endParaRPr>
          </a:p>
          <a:p>
            <a:pPr marL="742949" indent="-742949">
              <a:lnSpc>
                <a:spcPts val="8200"/>
              </a:lnSpc>
              <a:buSzPct val="100000"/>
              <a:buAutoNum type="arabicPeriod"/>
              <a:defRPr sz="450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defRPr>
            </a:pPr>
            <a:r>
              <a:t>PLAT PRINCIPAL (CHAUD OU SANDWICH DU JOUR) </a:t>
            </a:r>
            <a:endParaRPr sz="4300" b="1">
              <a:solidFill>
                <a:srgbClr val="500E30"/>
              </a:solidFill>
              <a:latin typeface="Poppins Bold"/>
              <a:ea typeface="Poppins Bold"/>
              <a:cs typeface="Poppins Bold"/>
              <a:sym typeface="Poppins Bold"/>
            </a:endParaRPr>
          </a:p>
          <a:p>
            <a:pPr marL="742949" indent="-742949">
              <a:lnSpc>
                <a:spcPts val="8200"/>
              </a:lnSpc>
              <a:buSzPct val="100000"/>
              <a:buAutoNum type="arabicPeriod"/>
              <a:defRPr sz="450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defRPr>
            </a:pPr>
            <a:r>
              <a:t>DESSERT (BISCUIT OU MUFFINS DU JOUR/FRUIT) </a:t>
            </a:r>
            <a:endParaRPr sz="4300" b="1">
              <a:solidFill>
                <a:srgbClr val="500E30"/>
              </a:solidFill>
              <a:latin typeface="Poppins Bold"/>
              <a:ea typeface="Poppins Bold"/>
              <a:cs typeface="Poppins Bold"/>
              <a:sym typeface="Poppins Bold"/>
            </a:endParaRPr>
          </a:p>
          <a:p>
            <a:pPr marL="742949" indent="-742949">
              <a:lnSpc>
                <a:spcPts val="8200"/>
              </a:lnSpc>
              <a:buSzPct val="100000"/>
              <a:buAutoNum type="arabicPeriod"/>
              <a:defRPr sz="450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defRPr>
            </a:pPr>
            <a:r>
              <a:t>BREUVAGE (LAIT, LAIT AU CHOCOLAT, JUS) 200 ML</a:t>
            </a:r>
          </a:p>
        </p:txBody>
      </p:sp>
      <p:sp>
        <p:nvSpPr>
          <p:cNvPr id="160" name="TextBox 58"/>
          <p:cNvSpPr txBox="1"/>
          <p:nvPr/>
        </p:nvSpPr>
        <p:spPr>
          <a:xfrm>
            <a:off x="0" y="1478"/>
            <a:ext cx="44462700" cy="46956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algn="ctr">
              <a:lnSpc>
                <a:spcPts val="38800"/>
              </a:lnSpc>
              <a:defRPr sz="25800">
                <a:solidFill>
                  <a:srgbClr val="337958"/>
                </a:solidFill>
                <a:latin typeface="Poppins"/>
                <a:ea typeface="Poppins"/>
                <a:cs typeface="Poppins"/>
                <a:sym typeface="Poppins"/>
              </a:defRPr>
            </a:lvl1pPr>
          </a:lstStyle>
          <a:p>
            <a:r>
              <a:t>DINER</a:t>
            </a:r>
          </a:p>
        </p:txBody>
      </p:sp>
      <p:sp>
        <p:nvSpPr>
          <p:cNvPr id="161" name="TextBox 5"/>
          <p:cNvSpPr txBox="1"/>
          <p:nvPr/>
        </p:nvSpPr>
        <p:spPr>
          <a:xfrm rot="21600000">
            <a:off x="31838569" y="7818092"/>
            <a:ext cx="8077348" cy="601101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algn="ctr">
              <a:lnSpc>
                <a:spcPts val="6700"/>
              </a:lnSpc>
              <a:defRPr sz="7700" b="1" spc="744">
                <a:solidFill>
                  <a:srgbClr val="500E30"/>
                </a:solidFill>
                <a:latin typeface="Poppins Bold"/>
                <a:ea typeface="Poppins Bold"/>
                <a:cs typeface="Poppins Bold"/>
                <a:sym typeface="Poppins Bold"/>
              </a:defRPr>
            </a:pPr>
            <a:r>
              <a:t>Entrée</a:t>
            </a:r>
          </a:p>
          <a:p>
            <a:pPr algn="ctr">
              <a:lnSpc>
                <a:spcPts val="6700"/>
              </a:lnSpc>
              <a:defRPr sz="7700" b="1" spc="744">
                <a:solidFill>
                  <a:srgbClr val="46775A"/>
                </a:solidFill>
                <a:latin typeface="Poppins Bold"/>
                <a:ea typeface="Poppins Bold"/>
                <a:cs typeface="Poppins Bold"/>
                <a:sym typeface="Poppins Bold"/>
              </a:defRPr>
            </a:pPr>
            <a:r>
              <a:t>+</a:t>
            </a:r>
          </a:p>
          <a:p>
            <a:pPr algn="ctr">
              <a:lnSpc>
                <a:spcPts val="6700"/>
              </a:lnSpc>
              <a:defRPr sz="7700" b="1" spc="744">
                <a:solidFill>
                  <a:srgbClr val="500E30"/>
                </a:solidFill>
                <a:latin typeface="Poppins Bold"/>
                <a:ea typeface="Poppins Bold"/>
                <a:cs typeface="Poppins Bold"/>
                <a:sym typeface="Poppins Bold"/>
              </a:defRPr>
            </a:pPr>
            <a:r>
              <a:t>Plat</a:t>
            </a:r>
          </a:p>
          <a:p>
            <a:pPr algn="ctr">
              <a:lnSpc>
                <a:spcPts val="6700"/>
              </a:lnSpc>
              <a:defRPr sz="7700" b="1" spc="744">
                <a:solidFill>
                  <a:srgbClr val="46775A"/>
                </a:solidFill>
                <a:latin typeface="Poppins Bold"/>
                <a:ea typeface="Poppins Bold"/>
                <a:cs typeface="Poppins Bold"/>
                <a:sym typeface="Poppins Bold"/>
              </a:defRPr>
            </a:pPr>
            <a:r>
              <a:t>+</a:t>
            </a:r>
          </a:p>
          <a:p>
            <a:pPr algn="ctr">
              <a:lnSpc>
                <a:spcPts val="6700"/>
              </a:lnSpc>
              <a:defRPr sz="7700" b="1" spc="744">
                <a:solidFill>
                  <a:srgbClr val="500E30"/>
                </a:solidFill>
                <a:latin typeface="Poppins Bold"/>
                <a:ea typeface="Poppins Bold"/>
                <a:cs typeface="Poppins Bold"/>
                <a:sym typeface="Poppins Bold"/>
              </a:defRPr>
            </a:pPr>
            <a:r>
              <a:t>Dessert</a:t>
            </a:r>
          </a:p>
          <a:p>
            <a:pPr algn="ctr">
              <a:lnSpc>
                <a:spcPts val="6700"/>
              </a:lnSpc>
              <a:defRPr sz="7700" b="1" spc="744">
                <a:solidFill>
                  <a:srgbClr val="46775A"/>
                </a:solidFill>
                <a:latin typeface="Poppins Bold"/>
                <a:ea typeface="Poppins Bold"/>
                <a:cs typeface="Poppins Bold"/>
                <a:sym typeface="Poppins Bold"/>
              </a:defRPr>
            </a:pPr>
            <a:r>
              <a:t>+</a:t>
            </a:r>
          </a:p>
          <a:p>
            <a:pPr algn="ctr">
              <a:lnSpc>
                <a:spcPts val="6700"/>
              </a:lnSpc>
              <a:defRPr sz="7700" b="1" spc="744">
                <a:solidFill>
                  <a:srgbClr val="500E30"/>
                </a:solidFill>
                <a:latin typeface="Poppins Bold"/>
                <a:ea typeface="Poppins Bold"/>
                <a:cs typeface="Poppins Bold"/>
                <a:sym typeface="Poppins Bold"/>
              </a:defRPr>
            </a:pPr>
            <a:r>
              <a:t>Breuvage</a:t>
            </a:r>
          </a:p>
        </p:txBody>
      </p:sp>
      <p:sp>
        <p:nvSpPr>
          <p:cNvPr id="162" name="Texte"/>
          <p:cNvSpPr txBox="1"/>
          <p:nvPr/>
        </p:nvSpPr>
        <p:spPr>
          <a:xfrm>
            <a:off x="22294850" y="20109664"/>
            <a:ext cx="127000" cy="4470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wrap="none" lIns="45718" tIns="45718" rIns="45718" bIns="45718">
            <a:spAutoFit/>
          </a:bodyPr>
          <a:lstStyle/>
          <a:p>
            <a:pPr defTabSz="457200">
              <a:defRPr sz="1200">
                <a:latin typeface="Times Roman"/>
                <a:ea typeface="Times Roman"/>
                <a:cs typeface="Times Roman"/>
                <a:sym typeface="Times Roman"/>
              </a:defRPr>
            </a:pPr>
            <a:endParaRPr/>
          </a:p>
        </p:txBody>
      </p:sp>
      <p:pic>
        <p:nvPicPr>
          <p:cNvPr id="163" name="chat-a-bulles.png" descr="chat-a-bulles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flipH="1">
            <a:off x="29085911" y="4610798"/>
            <a:ext cx="14006363" cy="1400636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7975</TotalTime>
  <Words>348</Words>
  <Application>Microsoft Office PowerPoint</Application>
  <PresentationFormat>Custom</PresentationFormat>
  <Paragraphs>82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Poppins</vt:lpstr>
      <vt:lpstr>Poppins Bold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Admin</dc:creator>
  <cp:lastModifiedBy>Wadii Boujendar</cp:lastModifiedBy>
  <cp:revision>3</cp:revision>
  <dcterms:modified xsi:type="dcterms:W3CDTF">2026-01-26T01:16:20Z</dcterms:modified>
</cp:coreProperties>
</file>