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D5488-79C9-4008-9AA0-C72D8A98107E}" v="2" dt="2026-05-25T11:46:13.09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 modNotesMaster">
      <pc:chgData name="Wadii Boujendar" userId="1fe66039b04c3f7c" providerId="LiveId" clId="{ADCA053C-9E30-4023-B9B3-CE3101976944}" dt="2026-05-26T10:30:51.569" v="1372" actId="20577"/>
      <pc:docMkLst>
        <pc:docMk/>
      </pc:docMkLst>
      <pc:sldChg chg="modSp mod">
        <pc:chgData name="Wadii Boujendar" userId="1fe66039b04c3f7c" providerId="LiveId" clId="{ADCA053C-9E30-4023-B9B3-CE3101976944}" dt="2026-05-26T10:30:51.569" v="1372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26T10:30:51.569" v="1372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08:33.032" v="1036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21:05.022" v="1241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12:02.848" v="478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10:26.482" v="1037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02:46.600" v="77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10:29.660" v="1038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1:14:04.554" v="1106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5-25T10:32:25.845" v="588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3157" y="6396091"/>
            <a:ext cx="3011758" cy="2040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Tortellinis au bœuf sauce tomates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légumes.</a:t>
            </a: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 tortellini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céleris, carotte.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085107"/>
            <a:ext cx="263522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Beurre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1629" y="11192325"/>
            <a:ext cx="2635228" cy="1713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Humus maison avec pain pita.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chiches, citron, ail..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259766"/>
            <a:ext cx="2635228" cy="108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31156"/>
            <a:ext cx="2635227" cy="83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Compote de pomme.</a:t>
            </a: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14706" y="6526402"/>
            <a:ext cx="3011758" cy="203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Curry de tofu avec riz et légumes..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Oignons, ail,  carottes,  poivrons,  patates douces.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fr-CA" dirty="0"/>
              <a:t>.</a:t>
            </a: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258724" y="6104773"/>
            <a:ext cx="3011758" cy="3021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Boulettes de poulet sauce brune avec purée de patates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Boulettes de légumineuses 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Brocolis, pois verts, choux fleurs. 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57817" y="6656254"/>
            <a:ext cx="2635229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de macaronis aux œufs durs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olives, mais, pois verts, persil.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071863"/>
            <a:ext cx="2635228" cy="2699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Sandwichs dinde fumée et fromage avec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sandwich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Céleris, poivrons, persil, épinards</a:t>
            </a:r>
            <a:r>
              <a:rPr lang="fr-CA" sz="2000" b="1" dirty="0"/>
              <a:t>. 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1 juin.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10969</TotalTime>
  <Words>194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2026-05-25T11:46:14Z</cp:lastPrinted>
  <dcterms:modified xsi:type="dcterms:W3CDTF">2026-05-26T10:31:00Z</dcterms:modified>
</cp:coreProperties>
</file>