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F7983E84-D908-45C2-AA40-16982A045798}"/>
    <pc:docChg chg="undo custSel modSld modNotesMaster">
      <pc:chgData name="Wadii Boujendar" userId="1fe66039b04c3f7c" providerId="LiveId" clId="{F7983E84-D908-45C2-AA40-16982A045798}" dt="2025-02-04T16:35:15.761" v="577" actId="20577"/>
      <pc:docMkLst>
        <pc:docMk/>
      </pc:docMkLst>
      <pc:sldChg chg="modSp mod">
        <pc:chgData name="Wadii Boujendar" userId="1fe66039b04c3f7c" providerId="LiveId" clId="{F7983E84-D908-45C2-AA40-16982A045798}" dt="2025-02-04T16:35:15.761" v="577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26B80267-9F50-42DD-BFEF-F5384278ED65}"/>
    <pc:docChg chg="custSel modSld">
      <pc:chgData name="Wadii Boujendar" userId="1fe66039b04c3f7c" providerId="LiveId" clId="{26B80267-9F50-42DD-BFEF-F5384278ED65}" dt="2024-10-22T15:23:20.200" v="1428" actId="255"/>
      <pc:docMkLst>
        <pc:docMk/>
      </pc:docMkLst>
      <pc:sldChg chg="modSp mod">
        <pc:chgData name="Wadii Boujendar" userId="1fe66039b04c3f7c" providerId="LiveId" clId="{26B80267-9F50-42DD-BFEF-F5384278ED65}" dt="2024-10-22T15:23:20.200" v="1428" actId="255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5-11-27T13:21:27.060" v="2803" actId="20577"/>
      <pc:docMkLst>
        <pc:docMk/>
      </pc:docMkLst>
      <pc:sldChg chg="modSp mod">
        <pc:chgData name="Wadii Boujendar" userId="1fe66039b04c3f7c" providerId="LiveId" clId="{ADCA053C-9E30-4023-B9B3-CE3101976944}" dt="2025-11-27T13:21:27.060" v="2803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1-26T15:36:54.128" v="1936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32:17.364" v="1506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34:13.783" v="1527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31:54.007" v="1414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34:05.415" v="152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35:01.725" v="1746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40:58.323" v="2208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00:39.142" v="565" actId="1076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43:29.113" v="2506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1-27T13:21:27.060" v="2803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1-26T15:33:13.858" v="1549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238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73302" y="6155630"/>
            <a:ext cx="3011758" cy="269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Pates sauces bolognaise.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pates sauce aux lentilles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céleris, oignons, carottes, ail.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246696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Muffin au chocolat.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Mélasse, farine, huile, avoine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679477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/>
              <a:t>Compote </a:t>
            </a:r>
            <a:r>
              <a:rPr lang="fr-CA" b="1" dirty="0"/>
              <a:t>de pommes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14040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cassonade, bleuets, farine, avoine, huile.</a:t>
            </a: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459629"/>
            <a:ext cx="2635227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Trempette de fromage avec craquelins.</a:t>
            </a:r>
            <a:r>
              <a:rPr lang="fr-CA" b="1" dirty="0"/>
              <a:t> 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13026" y="6635291"/>
            <a:ext cx="3011758" cy="2002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2000" b="1" dirty="0"/>
              <a:t>Omelettes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Brocolis, carottes, choux fleurs.</a:t>
            </a:r>
            <a:endParaRPr lang="fr-CA" sz="18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89852" y="5560822"/>
            <a:ext cx="3011758" cy="398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Boulettes de poulet avec couscous au légumes sauce tomates.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Couscous à la légumineuse.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Patates douces, tomates, carottes, navets, zucchini.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36044" y="605350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6814" y="6233014"/>
            <a:ext cx="2635229" cy="3056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Crème de légumes végan avec muffins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Courge musqué, oignons, céleris, patates, patates douces, courgette,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28810" y="6243420"/>
            <a:ext cx="2635228" cy="315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Croquettes de poisson avec purée de patates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Végé: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Patates, brocolis, </a:t>
            </a:r>
            <a:r>
              <a:rPr lang="fr-CA" sz="2000" b="1">
                <a:ea typeface="Calibri" panose="020F0502020204030204" pitchFamily="34" charset="0"/>
                <a:cs typeface="Times New Roman" panose="02020603050405020304" pitchFamily="18" charset="0"/>
              </a:rPr>
              <a:t>haricots verts. </a:t>
            </a:r>
            <a:endParaRPr lang="fr-CA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 22 décembre.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33393</TotalTime>
  <Words>176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2025-01-28T17:35:04Z</cp:lastPrinted>
  <dcterms:modified xsi:type="dcterms:W3CDTF">2025-11-27T13:21:33Z</dcterms:modified>
</cp:coreProperties>
</file>