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11EFB-8D22-442C-ADC4-DED1E4B22D23}" v="4" dt="2026-01-27T19:39:22.52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 modNotesMaster">
      <pc:chgData name="Wadii Boujendar" userId="1fe66039b04c3f7c" providerId="LiveId" clId="{ADCA053C-9E30-4023-B9B3-CE3101976944}" dt="2026-01-28T17:11:22.448" v="1660" actId="20577"/>
      <pc:docMkLst>
        <pc:docMk/>
      </pc:docMkLst>
      <pc:sldChg chg="modSp mod">
        <pc:chgData name="Wadii Boujendar" userId="1fe66039b04c3f7c" providerId="LiveId" clId="{ADCA053C-9E30-4023-B9B3-CE3101976944}" dt="2026-01-28T17:11:22.448" v="1660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2-31T19:40:09.109" v="716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6:30.813" v="715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9:22.525" v="159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9:34.800" v="1636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08:10.673" v="1637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0:09.126" v="941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7:11:22.448" v="166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7:11:13.591" v="1651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8:44.042" v="1595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27:21.899" v="758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48659" y="6383923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Penne de blé aux lentilles.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oignons, ail, carottes, céleris, poivrons.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>
                <a:latin typeface="+mj-lt"/>
              </a:rPr>
              <a:t>Céréales</a:t>
            </a:r>
            <a:endParaRPr b="1" dirty="0">
              <a:latin typeface="+mj-lt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317839"/>
            <a:ext cx="2635228" cy="107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cassonade, bleuets,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679476"/>
            <a:ext cx="2635228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Tartine à la  confiture.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390985"/>
            <a:ext cx="2635228" cy="106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Trempette de yogourt avec craquelins</a:t>
            </a:r>
            <a:r>
              <a:rPr lang="fr-CA" sz="2000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622609" y="11203655"/>
            <a:ext cx="2635227" cy="194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Muffin au cacao.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Cacao, farine, huile, avoine.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14275" y="6354401"/>
            <a:ext cx="3011758" cy="203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 </a:t>
            </a: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Chili au bœuf avec riz.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Végé: chili végé avec riz.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Haricots rouges, mais, carotte, coriandre, tomates</a:t>
            </a:r>
            <a:endParaRPr sz="1800" b="1" dirty="0">
              <a:latin typeface="+mn-lt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5037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70225" y="6532271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Couscous </a:t>
            </a:r>
            <a:r>
              <a:rPr lang="fr-CA" sz="2000" b="1">
                <a:latin typeface="+mn-lt"/>
              </a:rPr>
              <a:t>au tofu </a:t>
            </a:r>
            <a:r>
              <a:rPr lang="fr-CA" sz="2000" b="1" dirty="0">
                <a:latin typeface="+mn-lt"/>
              </a:rPr>
              <a:t>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Patates douces, carottes, navet, courge musquée, zucchini.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246690"/>
            <a:ext cx="2635229" cy="3144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Soupe au poisson et légumes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soupe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céleris, courgettes, carottes, patates, coriandre.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105929"/>
            <a:ext cx="2635228" cy="360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Poulet au beurre avec riz et légumes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tofu au beurre.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tomates, brocolis, choux fleurs, haricots verts.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16 février.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38987</TotalTime>
  <Words>183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2025-10-14T14:34:37Z</cp:lastPrinted>
  <dcterms:modified xsi:type="dcterms:W3CDTF">2026-01-28T17:11:23Z</dcterms:modified>
</cp:coreProperties>
</file>