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77053-C17B-4A89-A064-66A876B283AB}" v="2" dt="2025-11-26T15:21:41.55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</pc:sldChg>
    </pc:docChg>
  </pc:docChgLst>
  <pc:docChgLst>
    <pc:chgData name="Wadii Boujendar" userId="1fe66039b04c3f7c" providerId="LiveId" clId="{F6447FF8-EBB1-4FA1-92C7-F35C36C98D09}"/>
    <pc:docChg chg="modSld">
      <pc:chgData name="Wadii Boujendar" userId="1fe66039b04c3f7c" providerId="LiveId" clId="{F6447FF8-EBB1-4FA1-92C7-F35C36C98D09}" dt="2024-11-06T17:56:56.671" v="11" actId="20577"/>
      <pc:docMkLst>
        <pc:docMk/>
      </pc:docMkLst>
      <pc:sldChg chg="modSp mod">
        <pc:chgData name="Wadii Boujendar" userId="1fe66039b04c3f7c" providerId="LiveId" clId="{F6447FF8-EBB1-4FA1-92C7-F35C36C98D09}" dt="2024-11-06T17:56:56.671" v="11" actId="20577"/>
        <pc:sldMkLst>
          <pc:docMk/>
          <pc:sldMk cId="0" sldId="256"/>
        </pc:sldMkLst>
      </pc:sldChg>
    </pc:docChg>
  </pc:docChgLst>
  <pc:docChgLst>
    <pc:chgData name="Wadii Boujendar" userId="1fe66039b04c3f7c" providerId="LiveId" clId="{ADCA053C-9E30-4023-B9B3-CE3101976944}"/>
    <pc:docChg chg="undo custSel modSld">
      <pc:chgData name="Wadii Boujendar" userId="1fe66039b04c3f7c" providerId="LiveId" clId="{ADCA053C-9E30-4023-B9B3-CE3101976944}" dt="2025-11-27T13:16:18.405" v="2835" actId="20577"/>
      <pc:docMkLst>
        <pc:docMk/>
      </pc:docMkLst>
      <pc:sldChg chg="modSp mod">
        <pc:chgData name="Wadii Boujendar" userId="1fe66039b04c3f7c" providerId="LiveId" clId="{ADCA053C-9E30-4023-B9B3-CE3101976944}" dt="2025-11-27T13:16:18.405" v="2835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5-11-01T18:33:55.633" v="1342" actId="1076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Wadii Boujendar" userId="1fe66039b04c3f7c" providerId="LiveId" clId="{ADCA053C-9E30-4023-B9B3-CE3101976944}" dt="2025-11-26T15:21:03.168" v="2588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1-26T15:22:06.245" v="2620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5-11-26T14:39:50.057" v="2009" actId="2711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5-11-26T15:22:24.155" v="2639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5-11-26T15:24:38.746" v="2713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5-11-26T15:21:14.719" v="2617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5-11-27T13:16:05.018" v="2823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5-11-27T13:16:18.405" v="2835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5-11-26T15:08:45.895" v="2490" actId="5793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5-11-26T14:41:19.621" v="2037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D5510812-1FEC-424A-9461-8C396592826C}"/>
    <pc:docChg chg="modSld modNotesMaster">
      <pc:chgData name="Wadii Boujendar" userId="1fe66039b04c3f7c" providerId="LiveId" clId="{D5510812-1FEC-424A-9461-8C396592826C}" dt="2024-10-16T13:35:09.897" v="41"/>
      <pc:docMkLst>
        <pc:docMk/>
      </pc:docMkLst>
      <pc:sldChg chg="modSp mod">
        <pc:chgData name="Wadii Boujendar" userId="1fe66039b04c3f7c" providerId="LiveId" clId="{D5510812-1FEC-424A-9461-8C396592826C}" dt="2024-09-27T15:59:52.244" v="40" actId="1076"/>
        <pc:sldMkLst>
          <pc:docMk/>
          <pc:sldMk cId="0" sldId="256"/>
        </pc:sldMkLst>
      </pc:sldChg>
    </pc:docChg>
  </pc:docChgLst>
  <pc:docChgLst>
    <pc:chgData name="Wadii Boujendar" userId="1fe66039b04c3f7c" providerId="LiveId" clId="{38F124C6-E586-4272-A69C-D1CCAC1E49FC}"/>
    <pc:docChg chg="modSld">
      <pc:chgData name="Wadii Boujendar" userId="1fe66039b04c3f7c" providerId="LiveId" clId="{38F124C6-E586-4272-A69C-D1CCAC1E49FC}" dt="2025-01-02T15:25:59.872" v="180" actId="20577"/>
      <pc:docMkLst>
        <pc:docMk/>
      </pc:docMkLst>
      <pc:sldChg chg="modSp mod">
        <pc:chgData name="Wadii Boujendar" userId="1fe66039b04c3f7c" providerId="LiveId" clId="{38F124C6-E586-4272-A69C-D1CCAC1E49FC}" dt="2025-01-02T15:25:59.872" v="180" actId="20577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38988" y="6029372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96017" y="6552485"/>
            <a:ext cx="3011758" cy="165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sauce tomate au   tofu et légumes.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haricots verts coriandre, crème, fromage.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0950772"/>
            <a:ext cx="2635228" cy="227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raisins secs.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Beurre végane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cassonade, raisins secs, farine, avoine, huile.</a:t>
            </a:r>
            <a:endParaRPr lang="fr-CA" sz="2000" b="1" dirty="0"/>
          </a:p>
          <a:p>
            <a:endParaRPr lang="fr-CA" sz="2000" b="1" dirty="0"/>
          </a:p>
          <a:p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65541" y="11149146"/>
            <a:ext cx="2635228" cy="212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Humus maison et craquelins.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Pois chiches, citron, ail.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2000" b="1" dirty="0"/>
          </a:p>
          <a:p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432313"/>
            <a:ext cx="2635228" cy="737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Compote de pommes.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187761"/>
            <a:ext cx="2635227" cy="1442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Muffins de noël</a:t>
            </a:r>
            <a:r>
              <a:rPr b="1" dirty="0"/>
              <a:t>.</a:t>
            </a:r>
            <a:endParaRPr lang="fr-CA"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Framboise, cassonade, huile, farine, farine d’avoine.</a:t>
            </a:r>
            <a:endParaRPr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37545" y="6750190"/>
            <a:ext cx="3011758" cy="1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Croquettes de poisson avec riz pilaf aux légumes.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ail, poivrons, mais, pois verts.</a:t>
            </a:r>
            <a:endParaRPr sz="20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328293" y="6160464"/>
            <a:ext cx="3011758" cy="270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Escalope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poulet avec salade d'orge chaude sauce tomates.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casserole d’haricots blancs.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Mais, oignons, carottes, pois verts. 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6044071" y="6512818"/>
            <a:ext cx="2635229" cy="1886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Pizza au fromage avec salade.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 </a:t>
            </a:r>
            <a:r>
              <a:rPr lang="fr-CA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naan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tomates, basilic, salade 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crudités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jour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078002"/>
            <a:ext cx="2635228" cy="2854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 NOEL.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Ragout de boulettes de noël (bœuf) avec purée de patates.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boulettes végé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Patates, brocolis, carottes.</a:t>
            </a: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</a:t>
            </a:r>
            <a:r>
              <a:rPr lang="fr-CA" dirty="0"/>
              <a:t>e 15 décembre.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10132</TotalTime>
  <Words>193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2024-10-16T13:35:11Z</cp:lastPrinted>
  <dcterms:modified xsi:type="dcterms:W3CDTF">2025-11-27T13:16:21Z</dcterms:modified>
</cp:coreProperties>
</file>