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ADCA053C-9E30-4023-B9B3-CE3101976944}"/>
    <pc:docChg chg="undo redo custSel modSld modNotesMaster">
      <pc:chgData name="Wadii Boujendar" userId="1fe66039b04c3f7c" providerId="LiveId" clId="{ADCA053C-9E30-4023-B9B3-CE3101976944}" dt="2026-02-26T14:53:34.515" v="3729" actId="20577"/>
      <pc:docMkLst>
        <pc:docMk/>
      </pc:docMkLst>
      <pc:sldChg chg="addSp delSp modSp mod">
        <pc:chgData name="Wadii Boujendar" userId="1fe66039b04c3f7c" providerId="LiveId" clId="{ADCA053C-9E30-4023-B9B3-CE3101976944}" dt="2026-02-26T14:53:34.515" v="3729" actId="20577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6-02-26T14:52:43.875" v="3669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6-02-25T16:07:35.792" v="3525" actId="20577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ADCA053C-9E30-4023-B9B3-CE3101976944}" dt="2026-02-26T14:53:11.270" v="3686" actId="20577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6-02-26T14:53:34.515" v="3729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6-02-25T16:15:29.744" v="3564" actId="20577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6-01-28T16:25:42.081" v="2730" actId="20577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ADCA053C-9E30-4023-B9B3-CE3101976944}" dt="2026-02-26T13:58:13.938" v="3623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233745" y="6380835"/>
            <a:ext cx="3011758" cy="2010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Pates sauce tomate au fromage.</a:t>
            </a:r>
            <a:endParaRPr lang="fr-CA" sz="20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Tomates, coriandre, pesto, carottes, céleris, champignons.</a:t>
            </a:r>
            <a:endParaRPr dirty="0"/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lang="fr-CA" b="1"/>
              <a:t>Céréales.</a:t>
            </a:r>
            <a:endParaRPr b="1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21691" y="11156982"/>
            <a:ext cx="2635228" cy="2033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 Muffins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aux bananes.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Bananes, huiles, cassonade, vanille, farine.</a:t>
            </a: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dirty="0"/>
              <a:t>.</a:t>
            </a:r>
            <a:endParaRPr sz="2000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464454" y="11623711"/>
            <a:ext cx="2635228" cy="60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Gaufre nature avec sirop d’érable. </a:t>
            </a:r>
            <a:endParaRPr sz="2000" b="1" dirty="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105398"/>
            <a:ext cx="2635228" cy="1391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b="1" dirty="0"/>
              <a:t>Biscuits multigrains.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b="1" dirty="0"/>
              <a:t>Avoine, graines de citrouilles et chia, beurre, cassonade, farine.</a:t>
            </a:r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731499"/>
            <a:ext cx="2635227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b="1" dirty="0"/>
              <a:t>Compote de pommes.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33916" y="6600357"/>
            <a:ext cx="3011758" cy="1888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Escalope de tofu sauce tomates avec couscous et légumes.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Oignons, ail, zucchini, poivrons, brocolis.</a:t>
            </a:r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41039" y="6602076"/>
            <a:ext cx="3011758" cy="1888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Galettes </a:t>
            </a:r>
            <a:r>
              <a:rPr lang="fr-CA" sz="2000" b="1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 légumineuses avec 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purée de patates et 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Oignons, ail, céleris, mais, pois verts, carottes.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182195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29821" y="6603808"/>
            <a:ext cx="2635229" cy="2854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Curry de pois chiches avec riz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Oignons, tomates, patates douces, carottes, courgettes.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4" name="ZoneTexte 65"/>
          <p:cNvSpPr txBox="1"/>
          <p:nvPr/>
        </p:nvSpPr>
        <p:spPr>
          <a:xfrm>
            <a:off x="19467677" y="6478972"/>
            <a:ext cx="2635228" cy="3336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Pizza  végé avec salade ou crudités.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basilic, fromage, pain </a:t>
            </a:r>
            <a:r>
              <a:rPr lang="fr-CA" sz="20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naan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crudités ou salade.</a:t>
            </a:r>
            <a:endParaRPr lang="fr-CA" sz="20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CA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2000" b="1" dirty="0"/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23 mars végé</a:t>
            </a:r>
            <a:r>
              <a:rPr dirty="0"/>
              <a:t>.</a:t>
            </a:r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175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cp:lastPrinted>2025-10-21T17:42:11Z</cp:lastPrinted>
  <dcterms:modified xsi:type="dcterms:W3CDTF">2026-02-26T14:53:35Z</dcterms:modified>
</cp:coreProperties>
</file>