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24384000" cy="13716000"/>
  <p:notesSz cx="7102475" cy="9037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BE99E4-0BD8-4E25-9645-50D8B2C2EB26}" v="4" dt="2026-07-30T18:11:29.308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FF"/>
          </a:solidFill>
        </a:fill>
      </a:tcStyle>
    </a:wholeTbl>
    <a:band2H>
      <a:tcTxStyle/>
      <a:tcStyle>
        <a:tcBdr/>
        <a:fill>
          <a:solidFill>
            <a:srgbClr val="E9E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F5CD"/>
          </a:solidFill>
        </a:fill>
      </a:tcStyle>
    </a:wholeTbl>
    <a:band2H>
      <a:tcTxStyle/>
      <a:tcStyle>
        <a:tcBdr/>
        <a:fill>
          <a:solidFill>
            <a:srgbClr val="E7FA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7F6"/>
          </a:solidFill>
        </a:fill>
      </a:tcStyle>
    </a:wholeTbl>
    <a:band2H>
      <a:tcTxStyle/>
      <a:tcStyle>
        <a:tcBdr/>
        <a:fill>
          <a:solidFill>
            <a:srgbClr val="FFECFB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8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dii Boujendar" userId="1fe66039b04c3f7c" providerId="LiveId" clId="{ADCA053C-9E30-4023-B9B3-CE3101976944}"/>
    <pc:docChg chg="custSel modSld">
      <pc:chgData name="Wadii Boujendar" userId="1fe66039b04c3f7c" providerId="LiveId" clId="{ADCA053C-9E30-4023-B9B3-CE3101976944}" dt="2026-07-30T19:15:38.042" v="1727" actId="33524"/>
      <pc:docMkLst>
        <pc:docMk/>
      </pc:docMkLst>
      <pc:sldChg chg="modSp mod">
        <pc:chgData name="Wadii Boujendar" userId="1fe66039b04c3f7c" providerId="LiveId" clId="{ADCA053C-9E30-4023-B9B3-CE3101976944}" dt="2026-07-30T19:15:38.042" v="1727" actId="33524"/>
        <pc:sldMkLst>
          <pc:docMk/>
          <pc:sldMk cId="0" sldId="256"/>
        </pc:sldMkLst>
        <pc:spChg chg="mod">
          <ac:chgData name="Wadii Boujendar" userId="1fe66039b04c3f7c" providerId="LiveId" clId="{ADCA053C-9E30-4023-B9B3-CE3101976944}" dt="2026-07-30T17:59:44.876" v="1479" actId="20577"/>
          <ac:spMkLst>
            <pc:docMk/>
            <pc:sldMk cId="0" sldId="256"/>
            <ac:spMk id="3" creationId="{434144F8-84A2-B158-920A-210FCD775397}"/>
          </ac:spMkLst>
        </pc:spChg>
        <pc:spChg chg="mod">
          <ac:chgData name="Wadii Boujendar" userId="1fe66039b04c3f7c" providerId="LiveId" clId="{ADCA053C-9E30-4023-B9B3-CE3101976944}" dt="2026-07-30T17:57:14.668" v="1356" actId="20577"/>
          <ac:spMkLst>
            <pc:docMk/>
            <pc:sldMk cId="0" sldId="256"/>
            <ac:spMk id="167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20:23.973" v="1622" actId="255"/>
          <ac:spMkLst>
            <pc:docMk/>
            <pc:sldMk cId="0" sldId="256"/>
            <ac:spMk id="191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12:28.020" v="1605" actId="1076"/>
          <ac:spMkLst>
            <pc:docMk/>
            <pc:sldMk cId="0" sldId="256"/>
            <ac:spMk id="192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20:33.685" v="1623" actId="1076"/>
          <ac:spMkLst>
            <pc:docMk/>
            <pc:sldMk cId="0" sldId="256"/>
            <ac:spMk id="193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11:37.742" v="1547" actId="20577"/>
          <ac:spMkLst>
            <pc:docMk/>
            <pc:sldMk cId="0" sldId="256"/>
            <ac:spMk id="195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9:15:11.050" v="1660" actId="20577"/>
          <ac:spMkLst>
            <pc:docMk/>
            <pc:sldMk cId="0" sldId="256"/>
            <ac:spMk id="207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58:14.570" v="1464" actId="20577"/>
          <ac:spMkLst>
            <pc:docMk/>
            <pc:sldMk cId="0" sldId="256"/>
            <ac:spMk id="209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9:15:38.042" v="1727" actId="33524"/>
          <ac:spMkLst>
            <pc:docMk/>
            <pc:sldMk cId="0" sldId="256"/>
            <ac:spMk id="213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9:08:08.336" v="1628" actId="20577"/>
          <ac:spMkLst>
            <pc:docMk/>
            <pc:sldMk cId="0" sldId="256"/>
            <ac:spMk id="2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/>
          </p:nvPr>
        </p:nvSpPr>
        <p:spPr>
          <a:xfrm>
            <a:off x="539750" y="677863"/>
            <a:ext cx="6022975" cy="3389312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sz="quarter" idx="1"/>
          </p:nvPr>
        </p:nvSpPr>
        <p:spPr>
          <a:xfrm>
            <a:off x="946997" y="4292878"/>
            <a:ext cx="5208482" cy="406693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de présentation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Titre de présentation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Sous-titre de présentation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252671" y="10353078"/>
            <a:ext cx="20691419" cy="567948"/>
          </a:xfrm>
          <a:prstGeom prst="rect">
            <a:avLst/>
          </a:prstGeom>
        </p:spPr>
        <p:txBody>
          <a:bodyPr/>
          <a:lstStyle>
            <a:lvl1pPr>
              <a:defRPr sz="2800" spc="-84"/>
            </a:lvl1pPr>
            <a:lvl2pPr>
              <a:defRPr sz="2800" spc="-84"/>
            </a:lvl2pPr>
            <a:lvl3pPr>
              <a:defRPr sz="2800" spc="-84"/>
            </a:lvl3pPr>
            <a:lvl4pPr>
              <a:defRPr sz="2800" spc="-84"/>
            </a:lvl4pPr>
            <a:lvl5pPr>
              <a:defRPr sz="2800" spc="-84"/>
            </a:lvl5pPr>
          </a:lstStyle>
          <a:p>
            <a:r>
              <a:t>Attribution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1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12" name="Texte niveau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439912" y="4332885"/>
            <a:ext cx="21504176" cy="5497471"/>
          </a:xfrm>
          <a:prstGeom prst="rect">
            <a:avLst/>
          </a:prstGeom>
        </p:spPr>
        <p:txBody>
          <a:bodyPr anchor="b"/>
          <a:lstStyle/>
          <a:p>
            <a:pPr lvl="4" indent="3106958" defTabSz="731341">
              <a:lnSpc>
                <a:spcPct val="70000"/>
              </a:lnSpc>
              <a:defRPr sz="8300" b="1" i="1" spc="-399">
                <a:latin typeface="Graphik"/>
                <a:ea typeface="Graphik"/>
                <a:cs typeface="Graphik"/>
                <a:sym typeface="Graphik"/>
              </a:defRPr>
            </a:pPr>
            <a:r>
              <a:t>« Citation intéressante »
</a:t>
            </a:r>
          </a:p>
        </p:txBody>
      </p:sp>
      <p:sp>
        <p:nvSpPr>
          <p:cNvPr id="1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ersonne portant un jean bleu et une veste en jean devant un mur rouge et violet uni"/>
          <p:cNvSpPr>
            <a:spLocks noGrp="1"/>
          </p:cNvSpPr>
          <p:nvPr>
            <p:ph type="pic" idx="21"/>
          </p:nvPr>
        </p:nvSpPr>
        <p:spPr>
          <a:xfrm>
            <a:off x="0" y="-1266000"/>
            <a:ext cx="24384000" cy="1624800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solidFill>
          <a:srgbClr val="00B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219200" y="4048125"/>
            <a:ext cx="21945600" cy="5930900"/>
          </a:xfrm>
          <a:prstGeom prst="rect">
            <a:avLst/>
          </a:prstGeom>
        </p:spPr>
        <p:txBody>
          <a:bodyPr anchor="ctr"/>
          <a:lstStyle>
            <a:lvl1pPr marL="431800" indent="-431800" defTabSz="825500">
              <a:defRPr sz="14000" b="0" spc="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</a:lstStyle>
          <a:p>
            <a:r>
              <a:t>Titre de section</a:t>
            </a:r>
          </a:p>
        </p:txBody>
      </p:sp>
      <p:sp>
        <p:nvSpPr>
          <p:cNvPr id="136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/>
          <a:lstStyle>
            <a:lvl1pPr algn="l" defTabSz="825500">
              <a:lnSpc>
                <a:spcPts val="2600"/>
              </a:lnSpc>
              <a:defRPr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t important">
    <p:bg>
      <p:bgPr>
        <a:solidFill>
          <a:srgbClr val="FFC6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2334623"/>
            <a:ext cx="21945600" cy="7612251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  <a:lvl2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2pPr>
            <a:lvl3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3pPr>
            <a:lvl4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4pPr>
            <a:lvl5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4" name="Détails des fait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199" y="9779000"/>
            <a:ext cx="21945602" cy="629921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defRPr sz="3200" spc="-100"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r>
              <a:t>Détails des faits</a:t>
            </a:r>
          </a:p>
        </p:txBody>
      </p:sp>
      <p:sp>
        <p:nvSpPr>
          <p:cNvPr id="14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/>
          <a:lstStyle>
            <a:lvl1pPr algn="l" defTabSz="825500">
              <a:lnSpc>
                <a:spcPts val="2600"/>
              </a:lnSpc>
              <a:defRPr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" name="Sous-titre de la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Sous-titre de la diapositive</a:t>
            </a:r>
          </a:p>
        </p:txBody>
      </p:sp>
      <p:sp>
        <p:nvSpPr>
          <p:cNvPr id="22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3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4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387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25" name="Texte niveau 1…"/>
          <p:cNvSpPr txBox="1">
            <a:spLocks noGrp="1"/>
          </p:cNvSpPr>
          <p:nvPr>
            <p:ph type="body" idx="22" hasCustomPrompt="1"/>
          </p:nvPr>
        </p:nvSpPr>
        <p:spPr>
          <a:xfrm>
            <a:off x="1295400" y="5270500"/>
            <a:ext cx="21869400" cy="7137400"/>
          </a:xfrm>
          <a:prstGeom prst="rect">
            <a:avLst/>
          </a:prstGeom>
        </p:spPr>
        <p:txBody>
          <a:bodyPr/>
          <a:lstStyle>
            <a:lvl1pPr>
              <a:spcBef>
                <a:spcPts val="3300"/>
              </a:spcBef>
              <a:defRPr sz="4000" cap="none" spc="0"/>
            </a:lvl1pPr>
          </a:lstStyle>
          <a:p>
            <a:r>
              <a:t>Texte de puce de diapositive</a:t>
            </a:r>
          </a:p>
        </p:txBody>
      </p:sp>
      <p:sp>
        <p:nvSpPr>
          <p:cNvPr id="26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2793707" y="12981031"/>
            <a:ext cx="361189" cy="40411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Texte niveau 1…"/>
          <p:cNvSpPr txBox="1">
            <a:spLocks noGrp="1"/>
          </p:cNvSpPr>
          <p:nvPr>
            <p:ph type="body" idx="21" hasCustomPrompt="1"/>
          </p:nvPr>
        </p:nvSpPr>
        <p:spPr>
          <a:xfrm>
            <a:off x="1295400" y="5270498"/>
            <a:ext cx="21869400" cy="7135319"/>
          </a:xfrm>
          <a:prstGeom prst="rect">
            <a:avLst/>
          </a:prstGeom>
        </p:spPr>
        <p:txBody>
          <a:bodyPr numCol="2" spcCol="1093469"/>
          <a:lstStyle>
            <a:lvl1pPr>
              <a:spcBef>
                <a:spcPts val="3300"/>
              </a:spcBef>
              <a:defRPr sz="4000" cap="none" spc="0"/>
            </a:lvl1pPr>
          </a:lstStyle>
          <a:p>
            <a:r>
              <a:t>Texte de puce de diapositive</a:t>
            </a:r>
          </a:p>
        </p:txBody>
      </p:sp>
      <p:sp>
        <p:nvSpPr>
          <p:cNvPr id="35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36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37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ersonne portant un haut bleu et affichant un grand sourire devant un mur bleu"/>
          <p:cNvSpPr>
            <a:spLocks noGrp="1"/>
          </p:cNvSpPr>
          <p:nvPr>
            <p:ph type="pic" idx="21"/>
          </p:nvPr>
        </p:nvSpPr>
        <p:spPr>
          <a:xfrm>
            <a:off x="10236489" y="-3"/>
            <a:ext cx="20561460" cy="1371600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5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95400" y="5257800"/>
            <a:ext cx="11442700" cy="6886575"/>
          </a:xfrm>
          <a:prstGeom prst="rect">
            <a:avLst/>
          </a:prstGeom>
        </p:spPr>
        <p:txBody>
          <a:bodyPr/>
          <a:lstStyle>
            <a:lvl1pPr>
              <a:spcBef>
                <a:spcPts val="3300"/>
              </a:spcBef>
              <a:defRPr sz="4000" cap="none" spc="0"/>
            </a:lvl1pPr>
            <a:lvl2pPr>
              <a:spcBef>
                <a:spcPts val="3300"/>
              </a:spcBef>
              <a:defRPr sz="4000" cap="none" spc="0"/>
            </a:lvl2pPr>
            <a:lvl3pPr>
              <a:spcBef>
                <a:spcPts val="3300"/>
              </a:spcBef>
              <a:defRPr sz="4000" cap="none" spc="0"/>
            </a:lvl3pPr>
            <a:lvl4pPr>
              <a:spcBef>
                <a:spcPts val="3300"/>
              </a:spcBef>
              <a:defRPr sz="4000" cap="none" spc="0"/>
            </a:lvl4pPr>
            <a:lvl5pPr>
              <a:spcBef>
                <a:spcPts val="3300"/>
              </a:spcBef>
              <a:defRPr sz="4000" cap="none" spc="0"/>
            </a:lvl5pPr>
          </a:lstStyle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" name="Rectangle"/>
          <p:cNvSpPr/>
          <p:nvPr/>
        </p:nvSpPr>
        <p:spPr>
          <a:xfrm>
            <a:off x="0" y="990550"/>
            <a:ext cx="12538389" cy="279401"/>
          </a:xfrm>
          <a:prstGeom prst="rect">
            <a:avLst/>
          </a:prstGeom>
          <a:solidFill>
            <a:srgbClr val="27BA2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47" name="Auteur et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95400" y="12955885"/>
            <a:ext cx="11442700" cy="429262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100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Auteur et date</a:t>
            </a:r>
          </a:p>
        </p:txBody>
      </p:sp>
      <p:sp>
        <p:nvSpPr>
          <p:cNvPr id="48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5600"/>
            <a:ext cx="11442700" cy="2466975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49" name="Sous-titre de la diapositiv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295397" y="4092573"/>
            <a:ext cx="11442707" cy="678376"/>
          </a:xfrm>
          <a:prstGeom prst="rect">
            <a:avLst/>
          </a:prstGeom>
        </p:spPr>
        <p:txBody>
          <a:bodyPr/>
          <a:lstStyle>
            <a:lvl1pPr defTabSz="566673">
              <a:defRPr sz="3300" spc="-200"/>
            </a:lvl1pPr>
          </a:lstStyle>
          <a:p>
            <a:r>
              <a:t>Sous-titre de la diapositive</a:t>
            </a:r>
          </a:p>
        </p:txBody>
      </p:sp>
      <p:sp>
        <p:nvSpPr>
          <p:cNvPr id="5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295400" y="5404408"/>
            <a:ext cx="21869400" cy="2881788"/>
          </a:xfrm>
          <a:prstGeom prst="rect">
            <a:avLst/>
          </a:prstGeom>
        </p:spPr>
        <p:txBody>
          <a:bodyPr anchor="ctr"/>
          <a:lstStyle>
            <a:lvl1pPr defTabSz="825500">
              <a:defRPr sz="10200" spc="-408"/>
            </a:lvl1pPr>
          </a:lstStyle>
          <a:p>
            <a:r>
              <a:t>Titre de section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uniquem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" name="Sous-titre de la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Sous-titre de la diapositive </a:t>
            </a:r>
          </a:p>
        </p:txBody>
      </p:sp>
      <p:sp>
        <p:nvSpPr>
          <p:cNvPr id="67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68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69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7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8" name="Agenda - sous-titr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Agenda - sous-titre</a:t>
            </a:r>
          </a:p>
        </p:txBody>
      </p:sp>
      <p:sp>
        <p:nvSpPr>
          <p:cNvPr id="79" name="Texte niveau 1…"/>
          <p:cNvSpPr txBox="1">
            <a:spLocks noGrp="1"/>
          </p:cNvSpPr>
          <p:nvPr>
            <p:ph type="body" idx="22" hasCustomPrompt="1"/>
          </p:nvPr>
        </p:nvSpPr>
        <p:spPr>
          <a:xfrm>
            <a:off x="1295400" y="5118100"/>
            <a:ext cx="21869400" cy="7137400"/>
          </a:xfrm>
          <a:prstGeom prst="rect">
            <a:avLst/>
          </a:prstGeom>
        </p:spPr>
        <p:txBody>
          <a:bodyPr/>
          <a:lstStyle>
            <a:lvl1pPr defTabSz="825500">
              <a:spcBef>
                <a:spcPts val="3200"/>
              </a:spcBef>
              <a:defRPr sz="5400" b="1" u="sng" cap="none" spc="-10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t>Points à l’ordre du jour</a:t>
            </a:r>
          </a:p>
        </p:txBody>
      </p:sp>
      <p:sp>
        <p:nvSpPr>
          <p:cNvPr id="8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8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82" name="Agenda - titr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Agenda - titre</a:t>
            </a:r>
          </a:p>
        </p:txBody>
      </p:sp>
      <p:sp>
        <p:nvSpPr>
          <p:cNvPr id="8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éclara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98275" y="4927600"/>
            <a:ext cx="21863649" cy="3853768"/>
          </a:xfrm>
          <a:prstGeom prst="rect">
            <a:avLst/>
          </a:prstGeom>
        </p:spPr>
        <p:txBody>
          <a:bodyPr anchor="ctr"/>
          <a:lstStyle>
            <a:lvl1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1pPr>
            <a:lvl2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2pPr>
            <a:lvl3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3pPr>
            <a:lvl4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4pPr>
            <a:lvl5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5pPr>
          </a:lstStyle>
          <a:p>
            <a:r>
              <a:t>Déclaration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t importa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8117284"/>
            <a:ext cx="21869400" cy="592459"/>
          </a:xfrm>
          <a:prstGeom prst="rect">
            <a:avLst/>
          </a:prstGeom>
        </p:spPr>
        <p:txBody>
          <a:bodyPr/>
          <a:lstStyle>
            <a:lvl1pPr algn="ctr" defTabSz="490727">
              <a:spcBef>
                <a:spcPts val="2600"/>
              </a:spcBef>
              <a:defRPr sz="2900" spc="-88"/>
            </a:lvl1pPr>
            <a:lvl2pPr algn="ctr" defTabSz="490727">
              <a:spcBef>
                <a:spcPts val="2600"/>
              </a:spcBef>
              <a:defRPr sz="2900" spc="-88"/>
            </a:lvl2pPr>
            <a:lvl3pPr algn="ctr" defTabSz="490727">
              <a:spcBef>
                <a:spcPts val="2600"/>
              </a:spcBef>
              <a:defRPr sz="2900" spc="-88"/>
            </a:lvl3pPr>
            <a:lvl4pPr algn="ctr" defTabSz="490727">
              <a:spcBef>
                <a:spcPts val="2600"/>
              </a:spcBef>
              <a:defRPr sz="2900" spc="-88"/>
            </a:lvl4pPr>
            <a:lvl5pPr algn="ctr" defTabSz="490727">
              <a:spcBef>
                <a:spcPts val="2600"/>
              </a:spcBef>
              <a:defRPr sz="2900" spc="-88"/>
            </a:lvl5pPr>
          </a:lstStyle>
          <a:p>
            <a:r>
              <a:t>Détails des faits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Texte niveau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95400" y="3587041"/>
            <a:ext cx="21869400" cy="4730172"/>
          </a:xfrm>
          <a:prstGeom prst="rect">
            <a:avLst/>
          </a:prstGeom>
        </p:spPr>
        <p:txBody>
          <a:bodyPr anchor="b"/>
          <a:lstStyle/>
          <a:p>
            <a:pPr lvl="4" indent="2523743" algn="ctr" defTabSz="264159">
              <a:lnSpc>
                <a:spcPct val="70000"/>
              </a:lnSpc>
              <a:defRPr sz="7100" b="1" spc="-200">
                <a:latin typeface="Graphik"/>
                <a:ea typeface="Graphik"/>
                <a:cs typeface="Graphik"/>
                <a:sym typeface="Graphik"/>
              </a:defRPr>
            </a:pPr>
            <a:r>
              <a:t>100 %
</a:t>
            </a:r>
          </a:p>
        </p:txBody>
      </p:sp>
      <p:sp>
        <p:nvSpPr>
          <p:cNvPr id="10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0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0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de présentation"/>
          <p:cNvSpPr txBox="1">
            <a:spLocks noGrp="1"/>
          </p:cNvSpPr>
          <p:nvPr>
            <p:ph type="title" hasCustomPrompt="1"/>
          </p:nvPr>
        </p:nvSpPr>
        <p:spPr>
          <a:xfrm>
            <a:off x="1298349" y="4384675"/>
            <a:ext cx="21869402" cy="469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Titre de présentation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98349" y="9268776"/>
            <a:ext cx="21869402" cy="140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Sous-titre de présentation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2797516" y="12979146"/>
            <a:ext cx="361189" cy="40411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3428913">
              <a:lnSpc>
                <a:spcPct val="100000"/>
              </a:lnSpc>
              <a:spcBef>
                <a:spcPts val="0"/>
              </a:spcBef>
              <a:tabLst/>
              <a:defRPr sz="1800" spc="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1pPr>
      <a:lvl2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2pPr>
      <a:lvl3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3pPr>
      <a:lvl4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4pPr>
      <a:lvl5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5pPr>
      <a:lvl6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6pPr>
      <a:lvl7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7pPr>
      <a:lvl8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8pPr>
      <a:lvl9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9pPr>
    </p:titleStyle>
    <p:body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1pPr>
      <a:lvl2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2pPr>
      <a:lvl3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3pPr>
      <a:lvl4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4pPr>
      <a:lvl5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5pPr>
      <a:lvl6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6pPr>
      <a:lvl7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7pPr>
      <a:lvl8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8pPr>
      <a:lvl9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9pPr>
    </p:bodyStyle>
    <p:otherStyle>
      <a:lvl1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tangle 52"/>
          <p:cNvSpPr/>
          <p:nvPr/>
        </p:nvSpPr>
        <p:spPr>
          <a:xfrm>
            <a:off x="4978949" y="2535480"/>
            <a:ext cx="3351178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Lundi</a:t>
            </a:r>
          </a:p>
        </p:txBody>
      </p:sp>
      <p:sp>
        <p:nvSpPr>
          <p:cNvPr id="155" name="Rectangle 54"/>
          <p:cNvSpPr/>
          <p:nvPr/>
        </p:nvSpPr>
        <p:spPr>
          <a:xfrm>
            <a:off x="1492049" y="3501738"/>
            <a:ext cx="3308554" cy="2253404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6" name="Rectangle 56"/>
          <p:cNvSpPr/>
          <p:nvPr/>
        </p:nvSpPr>
        <p:spPr>
          <a:xfrm>
            <a:off x="1483052" y="5980124"/>
            <a:ext cx="3308554" cy="2983469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7" name="Rectangle 57"/>
          <p:cNvSpPr/>
          <p:nvPr/>
        </p:nvSpPr>
        <p:spPr>
          <a:xfrm>
            <a:off x="1492049" y="9188574"/>
            <a:ext cx="3308554" cy="1343387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8" name="Rectangle 59"/>
          <p:cNvSpPr/>
          <p:nvPr/>
        </p:nvSpPr>
        <p:spPr>
          <a:xfrm>
            <a:off x="8544997" y="2577617"/>
            <a:ext cx="3351177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Mardi</a:t>
            </a:r>
          </a:p>
        </p:txBody>
      </p:sp>
      <p:sp>
        <p:nvSpPr>
          <p:cNvPr id="159" name="Rectangle 60"/>
          <p:cNvSpPr/>
          <p:nvPr/>
        </p:nvSpPr>
        <p:spPr>
          <a:xfrm>
            <a:off x="12056165" y="2578180"/>
            <a:ext cx="3385769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Mercredi</a:t>
            </a:r>
          </a:p>
        </p:txBody>
      </p:sp>
      <p:sp>
        <p:nvSpPr>
          <p:cNvPr id="160" name="Rectangle 61"/>
          <p:cNvSpPr/>
          <p:nvPr/>
        </p:nvSpPr>
        <p:spPr>
          <a:xfrm>
            <a:off x="15589595" y="2535480"/>
            <a:ext cx="3351177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Jeudi</a:t>
            </a:r>
          </a:p>
        </p:txBody>
      </p:sp>
      <p:sp>
        <p:nvSpPr>
          <p:cNvPr id="161" name="Rectangle 63"/>
          <p:cNvSpPr/>
          <p:nvPr/>
        </p:nvSpPr>
        <p:spPr>
          <a:xfrm>
            <a:off x="19155643" y="2577617"/>
            <a:ext cx="3385752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Vendredi</a:t>
            </a:r>
          </a:p>
        </p:txBody>
      </p:sp>
      <p:sp>
        <p:nvSpPr>
          <p:cNvPr id="162" name="Rectangle 64"/>
          <p:cNvSpPr/>
          <p:nvPr/>
        </p:nvSpPr>
        <p:spPr>
          <a:xfrm>
            <a:off x="5038988" y="3511417"/>
            <a:ext cx="3340867" cy="2234048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3" name="ZoneTexte 65"/>
          <p:cNvSpPr txBox="1"/>
          <p:nvPr/>
        </p:nvSpPr>
        <p:spPr>
          <a:xfrm>
            <a:off x="5377774" y="4281411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64" name="Rectangle 74"/>
          <p:cNvSpPr/>
          <p:nvPr/>
        </p:nvSpPr>
        <p:spPr>
          <a:xfrm>
            <a:off x="5056685" y="10814032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5" name="Rectangle 90"/>
          <p:cNvSpPr/>
          <p:nvPr/>
        </p:nvSpPr>
        <p:spPr>
          <a:xfrm>
            <a:off x="5051530" y="6038024"/>
            <a:ext cx="3351175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6" name="Rectangle 91"/>
          <p:cNvSpPr/>
          <p:nvPr/>
        </p:nvSpPr>
        <p:spPr>
          <a:xfrm>
            <a:off x="5061841" y="9207196"/>
            <a:ext cx="3340864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7" name="ZoneTexte 92"/>
          <p:cNvSpPr txBox="1"/>
          <p:nvPr/>
        </p:nvSpPr>
        <p:spPr>
          <a:xfrm>
            <a:off x="5286203" y="6662932"/>
            <a:ext cx="3011758" cy="18558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Pates sauce  aux lentilles et légumes.</a:t>
            </a:r>
          </a:p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Tomates, oignons, ail, carottes, céleris, basilic</a:t>
            </a:r>
            <a:r>
              <a:rPr lang="fr-CA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fr-CA" sz="2000" dirty="0"/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dirty="0"/>
              <a:t> </a:t>
            </a:r>
          </a:p>
        </p:txBody>
      </p:sp>
      <p:sp>
        <p:nvSpPr>
          <p:cNvPr id="168" name="ZoneTexte 93"/>
          <p:cNvSpPr txBox="1"/>
          <p:nvPr/>
        </p:nvSpPr>
        <p:spPr>
          <a:xfrm>
            <a:off x="5377774" y="953417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69" name="Rectangle 94"/>
          <p:cNvSpPr/>
          <p:nvPr/>
        </p:nvSpPr>
        <p:spPr>
          <a:xfrm>
            <a:off x="8563209" y="9209706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0" name="ZoneTexte 95"/>
          <p:cNvSpPr txBox="1"/>
          <p:nvPr/>
        </p:nvSpPr>
        <p:spPr>
          <a:xfrm>
            <a:off x="8879143" y="9536680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grpSp>
        <p:nvGrpSpPr>
          <p:cNvPr id="173" name="Rectangle 96"/>
          <p:cNvGrpSpPr/>
          <p:nvPr/>
        </p:nvGrpSpPr>
        <p:grpSpPr>
          <a:xfrm>
            <a:off x="12077995" y="9207196"/>
            <a:ext cx="3340866" cy="1340561"/>
            <a:chOff x="0" y="0"/>
            <a:chExt cx="3340865" cy="1340560"/>
          </a:xfrm>
        </p:grpSpPr>
        <p:sp>
          <p:nvSpPr>
            <p:cNvPr id="171" name="Rectangle"/>
            <p:cNvSpPr/>
            <p:nvPr/>
          </p:nvSpPr>
          <p:spPr>
            <a:xfrm>
              <a:off x="-1" y="-1"/>
              <a:ext cx="3340867" cy="1340562"/>
            </a:xfrm>
            <a:prstGeom prst="rect">
              <a:avLst/>
            </a:prstGeom>
            <a:solidFill>
              <a:srgbClr val="FFFFFF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tabLst/>
                <a:defRPr sz="2200" spc="-44">
                  <a:solidFill>
                    <a:srgbClr val="FFFFFF"/>
                  </a:solidFill>
                  <a:latin typeface="Graphik Semibold"/>
                  <a:ea typeface="Graphik Semibold"/>
                  <a:cs typeface="Graphik Semibold"/>
                  <a:sym typeface="Graphik Semibold"/>
                </a:defRPr>
              </a:pPr>
              <a:endParaRPr/>
            </a:p>
          </p:txBody>
        </p:sp>
        <p:sp>
          <p:nvSpPr>
            <p:cNvPr id="172" name="."/>
            <p:cNvSpPr txBox="1"/>
            <p:nvPr/>
          </p:nvSpPr>
          <p:spPr>
            <a:xfrm>
              <a:off x="31749" y="436727"/>
              <a:ext cx="3277367" cy="467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00000"/>
                </a:lnSpc>
                <a:spcBef>
                  <a:spcPts val="0"/>
                </a:spcBef>
                <a:tabLst/>
                <a:defRPr sz="2200" spc="-44">
                  <a:solidFill>
                    <a:srgbClr val="FFFFFF"/>
                  </a:solidFill>
                  <a:latin typeface="Graphik Semibold"/>
                  <a:ea typeface="Graphik Semibold"/>
                  <a:cs typeface="Graphik Semibold"/>
                  <a:sym typeface="Graphik Semibold"/>
                </a:defRPr>
              </a:lvl1pPr>
            </a:lstStyle>
            <a:p>
              <a:r>
                <a:t>.</a:t>
              </a:r>
            </a:p>
          </p:txBody>
        </p:sp>
      </p:grpSp>
      <p:sp>
        <p:nvSpPr>
          <p:cNvPr id="174" name="ZoneTexte 97"/>
          <p:cNvSpPr txBox="1"/>
          <p:nvPr/>
        </p:nvSpPr>
        <p:spPr>
          <a:xfrm>
            <a:off x="12393927" y="953417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rPr dirty="0"/>
              <a:t>Fruit</a:t>
            </a:r>
          </a:p>
        </p:txBody>
      </p:sp>
      <p:sp>
        <p:nvSpPr>
          <p:cNvPr id="175" name="Rectangle 98"/>
          <p:cNvSpPr/>
          <p:nvPr/>
        </p:nvSpPr>
        <p:spPr>
          <a:xfrm>
            <a:off x="15645113" y="9207196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6" name="ZoneTexte 99"/>
          <p:cNvSpPr txBox="1"/>
          <p:nvPr/>
        </p:nvSpPr>
        <p:spPr>
          <a:xfrm>
            <a:off x="15961047" y="9534172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7" name="Rectangle 100"/>
          <p:cNvSpPr/>
          <p:nvPr/>
        </p:nvSpPr>
        <p:spPr>
          <a:xfrm>
            <a:off x="19178086" y="9189987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8" name="ZoneTexte 101"/>
          <p:cNvSpPr txBox="1"/>
          <p:nvPr/>
        </p:nvSpPr>
        <p:spPr>
          <a:xfrm>
            <a:off x="19494019" y="9518289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9" name="ZoneTexte 123"/>
          <p:cNvSpPr txBox="1"/>
          <p:nvPr/>
        </p:nvSpPr>
        <p:spPr>
          <a:xfrm>
            <a:off x="1863485" y="4281411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Collation AM</a:t>
            </a:r>
          </a:p>
        </p:txBody>
      </p:sp>
      <p:sp>
        <p:nvSpPr>
          <p:cNvPr id="180" name="ZoneTexte 127"/>
          <p:cNvSpPr txBox="1"/>
          <p:nvPr/>
        </p:nvSpPr>
        <p:spPr>
          <a:xfrm>
            <a:off x="1837352" y="9530448"/>
            <a:ext cx="2635229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Dessert</a:t>
            </a:r>
          </a:p>
        </p:txBody>
      </p:sp>
      <p:sp>
        <p:nvSpPr>
          <p:cNvPr id="181" name="ZoneTexte 128"/>
          <p:cNvSpPr txBox="1"/>
          <p:nvPr/>
        </p:nvSpPr>
        <p:spPr>
          <a:xfrm>
            <a:off x="1819715" y="7124828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Dîner</a:t>
            </a:r>
          </a:p>
        </p:txBody>
      </p:sp>
      <p:pic>
        <p:nvPicPr>
          <p:cNvPr id="182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770645" y="4395716"/>
            <a:ext cx="445642" cy="445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338971" y="11117005"/>
            <a:ext cx="528053" cy="528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23434436" y="5462284"/>
            <a:ext cx="528053" cy="528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23144331" y="12527171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77772">
            <a:off x="23253935" y="8793574"/>
            <a:ext cx="411609" cy="411609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Rectangle 54"/>
          <p:cNvSpPr/>
          <p:nvPr/>
        </p:nvSpPr>
        <p:spPr>
          <a:xfrm>
            <a:off x="1483052" y="10797605"/>
            <a:ext cx="3308554" cy="2253404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88" name="ZoneTexte 123"/>
          <p:cNvSpPr txBox="1"/>
          <p:nvPr/>
        </p:nvSpPr>
        <p:spPr>
          <a:xfrm>
            <a:off x="1863485" y="11577277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Collation PM</a:t>
            </a:r>
          </a:p>
        </p:txBody>
      </p:sp>
      <p:sp>
        <p:nvSpPr>
          <p:cNvPr id="189" name="ZoneTexte 65"/>
          <p:cNvSpPr txBox="1"/>
          <p:nvPr/>
        </p:nvSpPr>
        <p:spPr>
          <a:xfrm>
            <a:off x="5409503" y="11731499"/>
            <a:ext cx="2635229" cy="354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rPr lang="fr-CA" b="1" dirty="0"/>
              <a:t> Céréale</a:t>
            </a:r>
            <a:endParaRPr b="1" dirty="0"/>
          </a:p>
        </p:txBody>
      </p:sp>
      <p:sp>
        <p:nvSpPr>
          <p:cNvPr id="190" name="Rectangle 74"/>
          <p:cNvSpPr/>
          <p:nvPr/>
        </p:nvSpPr>
        <p:spPr>
          <a:xfrm>
            <a:off x="8563209" y="10829355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1" name="ZoneTexte 65"/>
          <p:cNvSpPr txBox="1"/>
          <p:nvPr/>
        </p:nvSpPr>
        <p:spPr>
          <a:xfrm>
            <a:off x="8946816" y="11189145"/>
            <a:ext cx="2635228" cy="2164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dirty="0"/>
              <a:t> </a:t>
            </a: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Biscuits multigrains.</a:t>
            </a:r>
          </a:p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Avoine, huile, graines de chia, citrouille, cassonade</a:t>
            </a:r>
            <a:r>
              <a:rPr lang="fr-CA" sz="2000" b="1" dirty="0">
                <a:latin typeface="+mn-lt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CA" sz="2000" b="1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dirty="0"/>
              <a:t>.</a:t>
            </a:r>
            <a:endParaRPr sz="2000" dirty="0"/>
          </a:p>
        </p:txBody>
      </p:sp>
      <p:sp>
        <p:nvSpPr>
          <p:cNvPr id="192" name="Rectangle 74"/>
          <p:cNvSpPr/>
          <p:nvPr/>
        </p:nvSpPr>
        <p:spPr>
          <a:xfrm>
            <a:off x="12138589" y="10814032"/>
            <a:ext cx="3340868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3" name="ZoneTexte 65"/>
          <p:cNvSpPr txBox="1"/>
          <p:nvPr/>
        </p:nvSpPr>
        <p:spPr>
          <a:xfrm>
            <a:off x="12446676" y="11189145"/>
            <a:ext cx="2635228" cy="1144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/>
              <a:t>Trempette de yogourt  avec mini </a:t>
            </a:r>
            <a:r>
              <a:rPr lang="fr-CA" sz="2000" b="1" dirty="0" err="1"/>
              <a:t>naan</a:t>
            </a:r>
            <a:r>
              <a:rPr lang="fr-CA" sz="2000" b="1" dirty="0"/>
              <a:t>.</a:t>
            </a:r>
          </a:p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/>
              <a:t>Concombre, menthe fraiche, ail, yogourt</a:t>
            </a:r>
          </a:p>
        </p:txBody>
      </p:sp>
      <p:sp>
        <p:nvSpPr>
          <p:cNvPr id="194" name="Rectangle 74"/>
          <p:cNvSpPr/>
          <p:nvPr/>
        </p:nvSpPr>
        <p:spPr>
          <a:xfrm>
            <a:off x="15645113" y="10829355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5" name="ZoneTexte 65"/>
          <p:cNvSpPr txBox="1"/>
          <p:nvPr/>
        </p:nvSpPr>
        <p:spPr>
          <a:xfrm>
            <a:off x="15997932" y="11351616"/>
            <a:ext cx="2635228" cy="8987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Muffins</a:t>
            </a: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aux bleuets.</a:t>
            </a:r>
          </a:p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Huile, bleuets, cassonade, farine.</a:t>
            </a:r>
            <a:r>
              <a:rPr lang="fr-CA" sz="2000" b="1" dirty="0"/>
              <a:t> </a:t>
            </a:r>
            <a:endParaRPr sz="2000" b="1" dirty="0"/>
          </a:p>
        </p:txBody>
      </p:sp>
      <p:sp>
        <p:nvSpPr>
          <p:cNvPr id="196" name="Rectangle 74"/>
          <p:cNvSpPr/>
          <p:nvPr/>
        </p:nvSpPr>
        <p:spPr>
          <a:xfrm>
            <a:off x="19178086" y="10829353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7" name="ZoneTexte 65"/>
          <p:cNvSpPr txBox="1"/>
          <p:nvPr/>
        </p:nvSpPr>
        <p:spPr>
          <a:xfrm>
            <a:off x="19564429" y="11731500"/>
            <a:ext cx="2635227" cy="354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dirty="0"/>
              <a:t> </a:t>
            </a:r>
          </a:p>
        </p:txBody>
      </p:sp>
      <p:sp>
        <p:nvSpPr>
          <p:cNvPr id="198" name="Rectangle 74"/>
          <p:cNvSpPr/>
          <p:nvPr/>
        </p:nvSpPr>
        <p:spPr>
          <a:xfrm>
            <a:off x="8550154" y="3533488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9" name="ZoneTexte 65"/>
          <p:cNvSpPr txBox="1"/>
          <p:nvPr/>
        </p:nvSpPr>
        <p:spPr>
          <a:xfrm>
            <a:off x="8902972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0" name="Rectangle 74"/>
          <p:cNvSpPr/>
          <p:nvPr/>
        </p:nvSpPr>
        <p:spPr>
          <a:xfrm>
            <a:off x="12078616" y="3533488"/>
            <a:ext cx="3340868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1" name="ZoneTexte 65"/>
          <p:cNvSpPr txBox="1"/>
          <p:nvPr/>
        </p:nvSpPr>
        <p:spPr>
          <a:xfrm>
            <a:off x="12431435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2" name="Rectangle 74"/>
          <p:cNvSpPr/>
          <p:nvPr/>
        </p:nvSpPr>
        <p:spPr>
          <a:xfrm>
            <a:off x="15621345" y="3533488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3" name="ZoneTexte 65"/>
          <p:cNvSpPr txBox="1"/>
          <p:nvPr/>
        </p:nvSpPr>
        <p:spPr>
          <a:xfrm>
            <a:off x="15974164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4" name="Rectangle 74"/>
          <p:cNvSpPr/>
          <p:nvPr/>
        </p:nvSpPr>
        <p:spPr>
          <a:xfrm>
            <a:off x="19211608" y="3555310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5" name="ZoneTexte 65"/>
          <p:cNvSpPr txBox="1"/>
          <p:nvPr/>
        </p:nvSpPr>
        <p:spPr>
          <a:xfrm>
            <a:off x="19564429" y="4303235"/>
            <a:ext cx="2635227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6" name="Rectangle 90"/>
          <p:cNvSpPr/>
          <p:nvPr/>
        </p:nvSpPr>
        <p:spPr>
          <a:xfrm>
            <a:off x="8573003" y="603545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7" name="ZoneTexte 92"/>
          <p:cNvSpPr txBox="1"/>
          <p:nvPr/>
        </p:nvSpPr>
        <p:spPr>
          <a:xfrm>
            <a:off x="8754715" y="6533361"/>
            <a:ext cx="3011758" cy="20423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Boulettes de soya sauce BBQ  avec purée et légume.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Carottes, brocolis, choux fleurs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8" name="Rectangle 90"/>
          <p:cNvSpPr/>
          <p:nvPr/>
        </p:nvSpPr>
        <p:spPr>
          <a:xfrm>
            <a:off x="12106480" y="6069995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9" name="ZoneTexte 92"/>
          <p:cNvSpPr txBox="1"/>
          <p:nvPr/>
        </p:nvSpPr>
        <p:spPr>
          <a:xfrm>
            <a:off x="12222550" y="6320638"/>
            <a:ext cx="3011758" cy="28548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Filet de poisson sauce  curry  avec riz et légumes.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Végé:  riz sauté aux pois chiches.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Haricots jaunes et vertes , carottes, tomates, persil.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0" name="Rectangle 90"/>
          <p:cNvSpPr/>
          <p:nvPr/>
        </p:nvSpPr>
        <p:spPr>
          <a:xfrm>
            <a:off x="15639958" y="603545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11" name="Rectangle 90"/>
          <p:cNvSpPr/>
          <p:nvPr/>
        </p:nvSpPr>
        <p:spPr>
          <a:xfrm>
            <a:off x="19206452" y="6029370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12" name="Rectangle 90"/>
          <p:cNvSpPr/>
          <p:nvPr/>
        </p:nvSpPr>
        <p:spPr>
          <a:xfrm>
            <a:off x="15639958" y="603802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15000"/>
              </a:lnSpc>
              <a:spcBef>
                <a:spcPts val="1000"/>
              </a:spcBef>
              <a:defRPr sz="18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13" name="ZoneTexte 65"/>
          <p:cNvSpPr txBox="1"/>
          <p:nvPr/>
        </p:nvSpPr>
        <p:spPr>
          <a:xfrm>
            <a:off x="15961047" y="6576483"/>
            <a:ext cx="2635229" cy="193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Salade de pates a l’italienne a la légumineuse.</a:t>
            </a:r>
          </a:p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Mais, pois verts, carottes, persil, mayonnaise. </a:t>
            </a:r>
          </a:p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sz="2000" b="1" dirty="0"/>
          </a:p>
        </p:txBody>
      </p:sp>
      <p:sp>
        <p:nvSpPr>
          <p:cNvPr id="214" name="ZoneTexte 65"/>
          <p:cNvSpPr txBox="1"/>
          <p:nvPr/>
        </p:nvSpPr>
        <p:spPr>
          <a:xfrm>
            <a:off x="19494019" y="7355802"/>
            <a:ext cx="2635228" cy="417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" name="ZoneTexte 49"/>
          <p:cNvSpPr txBox="1"/>
          <p:nvPr/>
        </p:nvSpPr>
        <p:spPr>
          <a:xfrm>
            <a:off x="8517613" y="1365486"/>
            <a:ext cx="7431315" cy="657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400">
                <a:solidFill>
                  <a:srgbClr val="4F0E30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dirty="0"/>
              <a:t>Semai</a:t>
            </a:r>
            <a:r>
              <a:rPr lang="fr-CA" dirty="0"/>
              <a:t>ne 10 aout végé</a:t>
            </a:r>
            <a:r>
              <a:rPr dirty="0"/>
              <a:t>.</a:t>
            </a:r>
          </a:p>
        </p:txBody>
      </p:sp>
      <p:pic>
        <p:nvPicPr>
          <p:cNvPr id="216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3632151" y="1855446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7040216" y="1024690"/>
            <a:ext cx="550196" cy="550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1190562" y="1096587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77772">
            <a:off x="11322282" y="597062"/>
            <a:ext cx="460146" cy="46014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926008">
            <a:off x="19308674" y="1646496"/>
            <a:ext cx="444703" cy="4447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16258009" y="824484"/>
            <a:ext cx="550900" cy="550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6301" y="508965"/>
            <a:ext cx="3241310" cy="158164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ZoneTexte 65">
            <a:extLst>
              <a:ext uri="{FF2B5EF4-FFF2-40B4-BE49-F238E27FC236}">
                <a16:creationId xmlns:a16="http://schemas.microsoft.com/office/drawing/2014/main" id="{EEE06FB4-A560-10F8-5B05-302D3090D5DE}"/>
              </a:ext>
            </a:extLst>
          </p:cNvPr>
          <p:cNvSpPr txBox="1"/>
          <p:nvPr/>
        </p:nvSpPr>
        <p:spPr>
          <a:xfrm>
            <a:off x="19519030" y="11638382"/>
            <a:ext cx="2635228" cy="354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lang="fr-CA" sz="2000" b="1" dirty="0"/>
              <a:t>Compote de pommes.</a:t>
            </a:r>
            <a:endParaRPr sz="2000" b="1" dirty="0"/>
          </a:p>
        </p:txBody>
      </p:sp>
      <p:sp>
        <p:nvSpPr>
          <p:cNvPr id="3" name="ZoneTexte 92">
            <a:extLst>
              <a:ext uri="{FF2B5EF4-FFF2-40B4-BE49-F238E27FC236}">
                <a16:creationId xmlns:a16="http://schemas.microsoft.com/office/drawing/2014/main" id="{434144F8-84A2-B158-920A-210FCD775397}"/>
              </a:ext>
            </a:extLst>
          </p:cNvPr>
          <p:cNvSpPr txBox="1"/>
          <p:nvPr/>
        </p:nvSpPr>
        <p:spPr>
          <a:xfrm>
            <a:off x="19300675" y="6657799"/>
            <a:ext cx="3011758" cy="21962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Pizza végé avec crudités.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Tomates,  épinards, fromage mozzarella et cheddar.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7_Showcase">
  <a:themeElements>
    <a:clrScheme name="27_Showca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27_Showcas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7_Showca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7_Showcase">
  <a:themeElements>
    <a:clrScheme name="27_Showca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27_Showcas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7_Showca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21211</TotalTime>
  <Words>181</Words>
  <Application>Microsoft Office PowerPoint</Application>
  <PresentationFormat>Custom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Calibri</vt:lpstr>
      <vt:lpstr>Druk Medium</vt:lpstr>
      <vt:lpstr>Graphik</vt:lpstr>
      <vt:lpstr>Graphik Medium</vt:lpstr>
      <vt:lpstr>Graphik Semibold</vt:lpstr>
      <vt:lpstr>Helvetica Neue</vt:lpstr>
      <vt:lpstr>Proxima Nova Extrabold</vt:lpstr>
      <vt:lpstr>Proxima Nova Medium</vt:lpstr>
      <vt:lpstr>27_Showcase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cp:lastModifiedBy>Wadii Boujendar</cp:lastModifiedBy>
  <cp:revision>1</cp:revision>
  <cp:lastPrinted>2025-02-26T12:40:48Z</cp:lastPrinted>
  <dcterms:modified xsi:type="dcterms:W3CDTF">2026-07-30T19:15:38Z</dcterms:modified>
</cp:coreProperties>
</file>