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" ContentType="image/ti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"/>
  </p:notesMasterIdLst>
  <p:sldIdLst>
    <p:sldId id="256" r:id="rId2"/>
  </p:sldIdLst>
  <p:sldSz cx="24384000" cy="13716000"/>
  <p:notesSz cx="7010400" cy="92964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1pPr>
    <a:lvl2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2pPr>
    <a:lvl3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3pPr>
    <a:lvl4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4pPr>
    <a:lvl5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5pPr>
    <a:lvl6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6pPr>
    <a:lvl7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7pPr>
    <a:lvl8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8pPr>
    <a:lvl9pPr marL="0" marR="0" indent="0" algn="ctr" defTabSz="821529" rtl="0" fontAlgn="auto" latinLnBrk="0" hangingPunct="0">
      <a:lnSpc>
        <a:spcPct val="80000"/>
      </a:lnSpc>
      <a:spcBef>
        <a:spcPts val="400"/>
      </a:spcBef>
      <a:spcAft>
        <a:spcPts val="0"/>
      </a:spcAft>
      <a:buClrTx/>
      <a:buSzTx/>
      <a:buFontTx/>
      <a:buNone/>
      <a:tabLst>
        <a:tab pos="812800" algn="l"/>
      </a:tabLst>
      <a:defRPr kumimoji="0" sz="2600" b="0" i="0" u="none" strike="noStrike" cap="none" spc="-26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0DEFF"/>
          </a:solidFill>
        </a:fill>
      </a:tcStyle>
    </a:wholeTbl>
    <a:band2H>
      <a:tcTxStyle/>
      <a:tcStyle>
        <a:tcBdr/>
        <a:fill>
          <a:solidFill>
            <a:srgbClr val="E9E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CF5CD"/>
          </a:solidFill>
        </a:fill>
      </a:tcStyle>
    </a:wholeTbl>
    <a:band2H>
      <a:tcTxStyle/>
      <a:tcStyle>
        <a:tcBdr/>
        <a:fill>
          <a:solidFill>
            <a:srgbClr val="E7FAE7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D7F6"/>
          </a:solidFill>
        </a:fill>
      </a:tcStyle>
    </a:wholeTbl>
    <a:band2H>
      <a:tcTxStyle/>
      <a:tcStyle>
        <a:tcBdr/>
        <a:fill>
          <a:solidFill>
            <a:srgbClr val="FFECFB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30" d="100"/>
          <a:sy n="30" d="100"/>
        </p:scale>
        <p:origin x="884" y="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6/11/relationships/changesInfo" Target="changesInfos/changesInfo1.xml"/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Wadii Boujendar" userId="1fe66039b04c3f7c" providerId="LiveId" clId="{ADCA053C-9E30-4023-B9B3-CE3101976944}"/>
    <pc:docChg chg="undo custSel modSld modNotesMaster">
      <pc:chgData name="Wadii Boujendar" userId="1fe66039b04c3f7c" providerId="LiveId" clId="{ADCA053C-9E30-4023-B9B3-CE3101976944}" dt="2026-01-02T17:15:42.075" v="2472" actId="20577"/>
      <pc:docMkLst>
        <pc:docMk/>
      </pc:docMkLst>
      <pc:sldChg chg="addSp delSp modSp mod">
        <pc:chgData name="Wadii Boujendar" userId="1fe66039b04c3f7c" providerId="LiveId" clId="{ADCA053C-9E30-4023-B9B3-CE3101976944}" dt="2026-01-02T17:15:42.075" v="2472" actId="20577"/>
        <pc:sldMkLst>
          <pc:docMk/>
          <pc:sldMk cId="0" sldId="256"/>
        </pc:sldMkLst>
        <pc:spChg chg="mod">
          <ac:chgData name="Wadii Boujendar" userId="1fe66039b04c3f7c" providerId="LiveId" clId="{ADCA053C-9E30-4023-B9B3-CE3101976944}" dt="2026-01-02T17:15:22.723" v="2467" actId="20577"/>
          <ac:spMkLst>
            <pc:docMk/>
            <pc:sldMk cId="0" sldId="256"/>
            <ac:spMk id="16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5:27.023" v="1667" actId="1076"/>
          <ac:spMkLst>
            <pc:docMk/>
            <pc:sldMk cId="0" sldId="256"/>
            <ac:spMk id="191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1:31.780" v="1088" actId="20577"/>
          <ac:spMkLst>
            <pc:docMk/>
            <pc:sldMk cId="0" sldId="256"/>
            <ac:spMk id="193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4:40.985" v="1506" actId="20577"/>
          <ac:spMkLst>
            <pc:docMk/>
            <pc:sldMk cId="0" sldId="256"/>
            <ac:spMk id="195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5:41.416" v="1756" actId="20577"/>
          <ac:spMkLst>
            <pc:docMk/>
            <pc:sldMk cId="0" sldId="256"/>
            <ac:spMk id="197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3:38.952" v="1386" actId="20577"/>
          <ac:spMkLst>
            <pc:docMk/>
            <pc:sldMk cId="0" sldId="256"/>
            <ac:spMk id="209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2:02.314" v="1203" actId="1076"/>
          <ac:spMkLst>
            <pc:docMk/>
            <pc:sldMk cId="0" sldId="256"/>
            <ac:spMk id="211" creationId="{00000000-0000-0000-0000-000000000000}"/>
          </ac:spMkLst>
        </pc:spChg>
        <pc:spChg chg="mod">
          <ac:chgData name="Wadii Boujendar" userId="1fe66039b04c3f7c" providerId="LiveId" clId="{ADCA053C-9E30-4023-B9B3-CE3101976944}" dt="2026-01-02T17:15:07.628" v="2409" actId="20577"/>
          <ac:spMkLst>
            <pc:docMk/>
            <pc:sldMk cId="0" sldId="256"/>
            <ac:spMk id="213" creationId="{00000000-0000-0000-0000-000000000000}"/>
          </ac:spMkLst>
        </pc:spChg>
        <pc:spChg chg="mod">
          <ac:chgData name="Wadii Boujendar" userId="1fe66039b04c3f7c" providerId="LiveId" clId="{ADCA053C-9E30-4023-B9B3-CE3101976944}" dt="2025-12-31T19:39:25.087" v="2179" actId="20577"/>
          <ac:spMkLst>
            <pc:docMk/>
            <pc:sldMk cId="0" sldId="256"/>
            <ac:spMk id="214" creationId="{00000000-0000-0000-0000-000000000000}"/>
          </ac:spMkLst>
        </pc:spChg>
        <pc:spChg chg="mod">
          <ac:chgData name="Wadii Boujendar" userId="1fe66039b04c3f7c" providerId="LiveId" clId="{ADCA053C-9E30-4023-B9B3-CE3101976944}" dt="2026-01-02T17:15:42.075" v="2472" actId="20577"/>
          <ac:spMkLst>
            <pc:docMk/>
            <pc:sldMk cId="0" sldId="256"/>
            <ac:spMk id="21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>
            <a:spLocks noGrp="1" noRot="1" noChangeAspec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2" name="Shape 152"/>
          <p:cNvSpPr>
            <a:spLocks noGrp="1"/>
          </p:cNvSpPr>
          <p:nvPr>
            <p:ph type="body" sz="quarter" idx="1"/>
          </p:nvPr>
        </p:nvSpPr>
        <p:spPr>
          <a:xfrm>
            <a:off x="934720" y="4415790"/>
            <a:ext cx="5140960" cy="418338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1pPr>
    <a:lvl2pPr indent="228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2pPr>
    <a:lvl3pPr indent="457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3pPr>
    <a:lvl4pPr indent="685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4pPr>
    <a:lvl5pPr indent="9144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5pPr>
    <a:lvl6pPr indent="11430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6pPr>
    <a:lvl7pPr indent="13716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7pPr>
    <a:lvl8pPr indent="16002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8pPr>
    <a:lvl9pPr indent="1828800" defTabSz="457200" latinLnBrk="0">
      <a:lnSpc>
        <a:spcPct val="117999"/>
      </a:lnSpc>
      <a:defRPr sz="2200">
        <a:latin typeface="+mj-lt"/>
        <a:ea typeface="+mj-ea"/>
        <a:cs typeface="+mj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re de présentation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Titre de présentation</a:t>
            </a:r>
          </a:p>
        </p:txBody>
      </p:sp>
      <p:sp>
        <p:nvSpPr>
          <p:cNvPr id="12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it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2252671" y="10353078"/>
            <a:ext cx="20691419" cy="567948"/>
          </a:xfrm>
          <a:prstGeom prst="rect">
            <a:avLst/>
          </a:prstGeom>
        </p:spPr>
        <p:txBody>
          <a:bodyPr/>
          <a:lstStyle>
            <a:lvl1pPr>
              <a:defRPr sz="2800" spc="-84"/>
            </a:lvl1pPr>
            <a:lvl2pPr>
              <a:defRPr sz="2800" spc="-84"/>
            </a:lvl2pPr>
            <a:lvl3pPr>
              <a:defRPr sz="2800" spc="-84"/>
            </a:lvl3pPr>
            <a:lvl4pPr>
              <a:defRPr sz="2800" spc="-84"/>
            </a:lvl4pPr>
            <a:lvl5pPr>
              <a:defRPr sz="2800" spc="-84"/>
            </a:lvl5pPr>
          </a:lstStyle>
          <a:p>
            <a:r>
              <a:t>Attribution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12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439912" y="4332885"/>
            <a:ext cx="21504176" cy="5497471"/>
          </a:xfrm>
          <a:prstGeom prst="rect">
            <a:avLst/>
          </a:prstGeom>
        </p:spPr>
        <p:txBody>
          <a:bodyPr anchor="b"/>
          <a:lstStyle/>
          <a:p>
            <a:pPr lvl="4" indent="3106958" defTabSz="731341">
              <a:lnSpc>
                <a:spcPct val="70000"/>
              </a:lnSpc>
              <a:defRPr sz="8300" b="1" i="1" spc="-399">
                <a:latin typeface="Graphik"/>
                <a:ea typeface="Graphik"/>
                <a:cs typeface="Graphik"/>
                <a:sym typeface="Graphik"/>
              </a:defRPr>
            </a:pPr>
            <a:r>
              <a:t>« Citation intéressante »
</a:t>
            </a:r>
          </a:p>
        </p:txBody>
      </p:sp>
      <p:sp>
        <p:nvSpPr>
          <p:cNvPr id="11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Personne portant un jean bleu et une veste en jean devant un mur rouge et violet uni"/>
          <p:cNvSpPr>
            <a:spLocks noGrp="1"/>
          </p:cNvSpPr>
          <p:nvPr>
            <p:ph type="pic" idx="21"/>
          </p:nvPr>
        </p:nvSpPr>
        <p:spPr>
          <a:xfrm>
            <a:off x="0" y="-1266000"/>
            <a:ext cx="24384000" cy="16248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2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ier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solidFill>
          <a:srgbClr val="00BFF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19200" y="4048125"/>
            <a:ext cx="21945600" cy="5930900"/>
          </a:xfrm>
          <a:prstGeom prst="rect">
            <a:avLst/>
          </a:prstGeom>
        </p:spPr>
        <p:txBody>
          <a:bodyPr anchor="ctr"/>
          <a:lstStyle>
            <a:lvl1pPr marL="431800" indent="-431800" defTabSz="825500">
              <a:defRPr sz="14000" b="0" spc="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</a:lstStyle>
          <a:p>
            <a:r>
              <a:t>Titre de section</a:t>
            </a:r>
          </a:p>
        </p:txBody>
      </p:sp>
      <p:sp>
        <p:nvSpPr>
          <p:cNvPr id="13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C61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19200" y="2334623"/>
            <a:ext cx="21945600" cy="7612251"/>
          </a:xfrm>
          <a:prstGeom prst="rect">
            <a:avLst/>
          </a:prstGeom>
        </p:spPr>
        <p:txBody>
          <a:bodyPr anchor="b"/>
          <a:lstStyle>
            <a:lvl1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1pPr>
            <a:lvl2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2pPr>
            <a:lvl3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3pPr>
            <a:lvl4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4pPr>
            <a:lvl5pPr algn="ctr">
              <a:lnSpc>
                <a:spcPct val="70000"/>
              </a:lnSpc>
              <a:defRPr sz="50000" spc="-500">
                <a:solidFill>
                  <a:srgbClr val="FFFFFF"/>
                </a:solidFill>
                <a:latin typeface="Druk Medium"/>
                <a:ea typeface="Druk Medium"/>
                <a:cs typeface="Druk Medium"/>
                <a:sym typeface="Druk Medium"/>
              </a:defRPr>
            </a:lvl5pPr>
          </a:lstStyle>
          <a:p>
            <a:r>
              <a:t>100 %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4" name="Détails des faits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19199" y="9779000"/>
            <a:ext cx="21945602" cy="629921"/>
          </a:xfrm>
          <a:prstGeom prst="rect">
            <a:avLst/>
          </a:prstGeom>
        </p:spPr>
        <p:txBody>
          <a:bodyPr/>
          <a:lstStyle>
            <a:lvl1pPr algn="ctr">
              <a:lnSpc>
                <a:spcPct val="110000"/>
              </a:lnSpc>
              <a:defRPr sz="3200" spc="-100">
                <a:latin typeface="Proxima Nova Extrabold"/>
                <a:ea typeface="Proxima Nova Extrabold"/>
                <a:cs typeface="Proxima Nova Extrabold"/>
                <a:sym typeface="Proxima Nova Extrabold"/>
              </a:defRPr>
            </a:lvl1pPr>
          </a:lstStyle>
          <a:p>
            <a:r>
              <a:t>Détails des faits</a:t>
            </a:r>
          </a:p>
        </p:txBody>
      </p:sp>
      <p:sp>
        <p:nvSpPr>
          <p:cNvPr id="145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3622000" y="13080999"/>
            <a:ext cx="336728" cy="413767"/>
          </a:xfrm>
          <a:prstGeom prst="rect">
            <a:avLst/>
          </a:prstGeom>
        </p:spPr>
        <p:txBody>
          <a:bodyPr/>
          <a:lstStyle>
            <a:lvl1pPr algn="l" defTabSz="825500">
              <a:lnSpc>
                <a:spcPts val="2600"/>
              </a:lnSpc>
              <a:defRPr>
                <a:latin typeface="Proxima Nova Medium"/>
                <a:ea typeface="Proxima Nova Medium"/>
                <a:cs typeface="Proxima Nova Medium"/>
                <a:sym typeface="Proxima Nova Medium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et 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1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</a:t>
            </a:r>
          </a:p>
        </p:txBody>
      </p:sp>
      <p:sp>
        <p:nvSpPr>
          <p:cNvPr id="22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3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4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387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25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270500"/>
            <a:ext cx="21869400" cy="7137400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26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3707" y="12981031"/>
            <a:ext cx="361189" cy="404115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uc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4" name="Texte niveau 1…"/>
          <p:cNvSpPr txBox="1">
            <a:spLocks noGrp="1"/>
          </p:cNvSpPr>
          <p:nvPr>
            <p:ph type="body" idx="21" hasCustomPrompt="1"/>
          </p:nvPr>
        </p:nvSpPr>
        <p:spPr>
          <a:xfrm>
            <a:off x="1295400" y="5270498"/>
            <a:ext cx="21869400" cy="7135319"/>
          </a:xfrm>
          <a:prstGeom prst="rect">
            <a:avLst/>
          </a:prstGeom>
        </p:spPr>
        <p:txBody>
          <a:bodyPr numCol="2" spcCol="1093469"/>
          <a:lstStyle>
            <a:lvl1pPr>
              <a:spcBef>
                <a:spcPts val="3300"/>
              </a:spcBef>
              <a:defRPr sz="4000" cap="none" spc="0"/>
            </a:lvl1pPr>
          </a:lstStyle>
          <a:p>
            <a:r>
              <a:t>Texte de puce de diapositive</a:t>
            </a:r>
          </a:p>
        </p:txBody>
      </p:sp>
      <p:sp>
        <p:nvSpPr>
          <p:cNvPr id="35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6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37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, puces et photo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ersonne portant un haut bleu et affichant un grand sourire devant un mur bleu"/>
          <p:cNvSpPr>
            <a:spLocks noGrp="1"/>
          </p:cNvSpPr>
          <p:nvPr>
            <p:ph type="pic" idx="21"/>
          </p:nvPr>
        </p:nvSpPr>
        <p:spPr>
          <a:xfrm>
            <a:off x="10236489" y="-3"/>
            <a:ext cx="20561460" cy="13716004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5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5400" y="5257800"/>
            <a:ext cx="11442700" cy="6886575"/>
          </a:xfrm>
          <a:prstGeom prst="rect">
            <a:avLst/>
          </a:prstGeom>
        </p:spPr>
        <p:txBody>
          <a:bodyPr/>
          <a:lstStyle>
            <a:lvl1pPr>
              <a:spcBef>
                <a:spcPts val="3300"/>
              </a:spcBef>
              <a:defRPr sz="4000" cap="none" spc="0"/>
            </a:lvl1pPr>
            <a:lvl2pPr>
              <a:spcBef>
                <a:spcPts val="3300"/>
              </a:spcBef>
              <a:defRPr sz="4000" cap="none" spc="0"/>
            </a:lvl2pPr>
            <a:lvl3pPr>
              <a:spcBef>
                <a:spcPts val="3300"/>
              </a:spcBef>
              <a:defRPr sz="4000" cap="none" spc="0"/>
            </a:lvl3pPr>
            <a:lvl4pPr>
              <a:spcBef>
                <a:spcPts val="3300"/>
              </a:spcBef>
              <a:defRPr sz="4000" cap="none" spc="0"/>
            </a:lvl4pPr>
            <a:lvl5pPr>
              <a:spcBef>
                <a:spcPts val="3300"/>
              </a:spcBef>
              <a:defRPr sz="4000" cap="none" spc="0"/>
            </a:lvl5pPr>
          </a:lstStyle>
          <a:p>
            <a:r>
              <a:t>Texte de puce de diapositive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6" name="Rectangle"/>
          <p:cNvSpPr/>
          <p:nvPr/>
        </p:nvSpPr>
        <p:spPr>
          <a:xfrm>
            <a:off x="0" y="990550"/>
            <a:ext cx="12538389" cy="279401"/>
          </a:xfrm>
          <a:prstGeom prst="rect">
            <a:avLst/>
          </a:prstGeom>
          <a:solidFill>
            <a:srgbClr val="27BA28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47" name="Auteur et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95400" y="12955885"/>
            <a:ext cx="11442700" cy="429262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100">
                <a:latin typeface="Graphik Medium"/>
                <a:ea typeface="Graphik Medium"/>
                <a:cs typeface="Graphik Medium"/>
                <a:sym typeface="Graphik Medium"/>
              </a:defRPr>
            </a:lvl1pPr>
          </a:lstStyle>
          <a:p>
            <a:r>
              <a:t>Auteur et date</a:t>
            </a:r>
          </a:p>
        </p:txBody>
      </p:sp>
      <p:sp>
        <p:nvSpPr>
          <p:cNvPr id="48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5600"/>
            <a:ext cx="11442700" cy="2466975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49" name="Sous-titre de la diapositive"/>
          <p:cNvSpPr txBox="1">
            <a:spLocks noGrp="1"/>
          </p:cNvSpPr>
          <p:nvPr>
            <p:ph type="body" sz="quarter" idx="23" hasCustomPrompt="1"/>
          </p:nvPr>
        </p:nvSpPr>
        <p:spPr>
          <a:xfrm>
            <a:off x="1295397" y="4092573"/>
            <a:ext cx="11442707" cy="678376"/>
          </a:xfrm>
          <a:prstGeom prst="rect">
            <a:avLst/>
          </a:prstGeom>
        </p:spPr>
        <p:txBody>
          <a:bodyPr/>
          <a:lstStyle>
            <a:lvl1pPr defTabSz="566673">
              <a:defRPr sz="3300" spc="-200"/>
            </a:lvl1pPr>
          </a:lstStyle>
          <a:p>
            <a:r>
              <a:t>Sous-titre de la diapositive</a:t>
            </a:r>
          </a:p>
        </p:txBody>
      </p:sp>
      <p:sp>
        <p:nvSpPr>
          <p:cNvPr id="5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re de section"/>
          <p:cNvSpPr txBox="1">
            <a:spLocks noGrp="1"/>
          </p:cNvSpPr>
          <p:nvPr>
            <p:ph type="title" hasCustomPrompt="1"/>
          </p:nvPr>
        </p:nvSpPr>
        <p:spPr>
          <a:xfrm>
            <a:off x="1295400" y="5404408"/>
            <a:ext cx="21869400" cy="2881788"/>
          </a:xfrm>
          <a:prstGeom prst="rect">
            <a:avLst/>
          </a:prstGeom>
        </p:spPr>
        <p:txBody>
          <a:bodyPr anchor="ctr"/>
          <a:lstStyle>
            <a:lvl1pPr defTabSz="825500">
              <a:defRPr sz="10200" spc="-408"/>
            </a:lvl1pPr>
          </a:lstStyle>
          <a:p>
            <a:r>
              <a:t>Titre de section</a:t>
            </a:r>
          </a:p>
        </p:txBody>
      </p:sp>
      <p:sp>
        <p:nvSpPr>
          <p:cNvPr id="58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re uniquem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6" name="Sous-titre de la diapositiv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Sous-titre de la diapositive </a:t>
            </a:r>
          </a:p>
        </p:txBody>
      </p:sp>
      <p:sp>
        <p:nvSpPr>
          <p:cNvPr id="67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8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69" name="Titre de diapositiv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Titre de diapositive</a:t>
            </a:r>
          </a:p>
        </p:txBody>
      </p:sp>
      <p:sp>
        <p:nvSpPr>
          <p:cNvPr id="70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12955885"/>
            <a:ext cx="21869400" cy="429264"/>
          </a:xfrm>
          <a:prstGeom prst="rect">
            <a:avLst/>
          </a:prstGeom>
        </p:spPr>
        <p:txBody>
          <a:bodyPr/>
          <a:lstStyle>
            <a:lvl1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1pPr>
            <a:lvl2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2pPr>
            <a:lvl3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3pPr>
            <a:lvl4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4pPr>
            <a:lvl5pPr>
              <a:spcBef>
                <a:spcPts val="3200"/>
              </a:spcBef>
              <a:defRPr sz="2000" spc="-58">
                <a:latin typeface="Graphik Medium"/>
                <a:ea typeface="Graphik Medium"/>
                <a:cs typeface="Graphik Medium"/>
                <a:sym typeface="Graphik Medium"/>
              </a:defRPr>
            </a:lvl5pPr>
          </a:lstStyle>
          <a:p>
            <a:r>
              <a:t>Auteur et date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8" name="Agenda - sous-titr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95400" y="3543455"/>
            <a:ext cx="21869400" cy="694059"/>
          </a:xfrm>
          <a:prstGeom prst="rect">
            <a:avLst/>
          </a:prstGeom>
        </p:spPr>
        <p:txBody>
          <a:bodyPr/>
          <a:lstStyle>
            <a:lvl1pPr>
              <a:defRPr spc="-200"/>
            </a:lvl1pPr>
          </a:lstStyle>
          <a:p>
            <a:r>
              <a:t>Agenda - sous-titre</a:t>
            </a:r>
          </a:p>
        </p:txBody>
      </p:sp>
      <p:sp>
        <p:nvSpPr>
          <p:cNvPr id="79" name="Texte niveau 1…"/>
          <p:cNvSpPr txBox="1">
            <a:spLocks noGrp="1"/>
          </p:cNvSpPr>
          <p:nvPr>
            <p:ph type="body" idx="22" hasCustomPrompt="1"/>
          </p:nvPr>
        </p:nvSpPr>
        <p:spPr>
          <a:xfrm>
            <a:off x="1295400" y="5118100"/>
            <a:ext cx="21869400" cy="7137400"/>
          </a:xfrm>
          <a:prstGeom prst="rect">
            <a:avLst/>
          </a:prstGeom>
        </p:spPr>
        <p:txBody>
          <a:bodyPr/>
          <a:lstStyle>
            <a:lvl1pPr defTabSz="825500">
              <a:spcBef>
                <a:spcPts val="3200"/>
              </a:spcBef>
              <a:defRPr sz="5400" b="1" u="sng" cap="none" spc="-1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r>
              <a:t>Points à l’ordre du jour</a:t>
            </a:r>
          </a:p>
        </p:txBody>
      </p:sp>
      <p:sp>
        <p:nvSpPr>
          <p:cNvPr id="8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82" name="Agenda - titre"/>
          <p:cNvSpPr txBox="1">
            <a:spLocks noGrp="1"/>
          </p:cNvSpPr>
          <p:nvPr>
            <p:ph type="title" hasCustomPrompt="1"/>
          </p:nvPr>
        </p:nvSpPr>
        <p:spPr>
          <a:xfrm>
            <a:off x="1295400" y="1620697"/>
            <a:ext cx="21869400" cy="1778001"/>
          </a:xfrm>
          <a:prstGeom prst="rect">
            <a:avLst/>
          </a:prstGeom>
        </p:spPr>
        <p:txBody>
          <a:bodyPr anchor="t"/>
          <a:lstStyle>
            <a:lvl1pPr defTabSz="584200">
              <a:defRPr sz="10000" spc="-400"/>
            </a:lvl1pPr>
          </a:lstStyle>
          <a:p>
            <a:r>
              <a:t>Agenda - titre</a:t>
            </a:r>
          </a:p>
        </p:txBody>
      </p:sp>
      <p:sp>
        <p:nvSpPr>
          <p:cNvPr id="83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éclaration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exte niveau 1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98275" y="4927600"/>
            <a:ext cx="21863649" cy="3853768"/>
          </a:xfrm>
          <a:prstGeom prst="rect">
            <a:avLst/>
          </a:prstGeom>
        </p:spPr>
        <p:txBody>
          <a:bodyPr anchor="ctr"/>
          <a:lstStyle>
            <a:lvl1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1pPr>
            <a:lvl2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2pPr>
            <a:lvl3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3pPr>
            <a:lvl4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4pPr>
            <a:lvl5pPr algn="ctr" defTabSz="1160858">
              <a:defRPr sz="10200" b="1" spc="-408">
                <a:latin typeface="Graphik"/>
                <a:ea typeface="Graphik"/>
                <a:cs typeface="Graphik"/>
                <a:sym typeface="Graphik"/>
              </a:defRPr>
            </a:lvl5pPr>
          </a:lstStyle>
          <a:p>
            <a:r>
              <a:t>Déclaration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1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Fait importa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Texte niveau 1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95400" y="8117284"/>
            <a:ext cx="21869400" cy="592459"/>
          </a:xfrm>
          <a:prstGeom prst="rect">
            <a:avLst/>
          </a:prstGeom>
        </p:spPr>
        <p:txBody>
          <a:bodyPr/>
          <a:lstStyle>
            <a:lvl1pPr algn="ctr" defTabSz="490727">
              <a:spcBef>
                <a:spcPts val="2600"/>
              </a:spcBef>
              <a:defRPr sz="2900" spc="-88"/>
            </a:lvl1pPr>
            <a:lvl2pPr algn="ctr" defTabSz="490727">
              <a:spcBef>
                <a:spcPts val="2600"/>
              </a:spcBef>
              <a:defRPr sz="2900" spc="-88"/>
            </a:lvl2pPr>
            <a:lvl3pPr algn="ctr" defTabSz="490727">
              <a:spcBef>
                <a:spcPts val="2600"/>
              </a:spcBef>
              <a:defRPr sz="2900" spc="-88"/>
            </a:lvl3pPr>
            <a:lvl4pPr algn="ctr" defTabSz="490727">
              <a:spcBef>
                <a:spcPts val="2600"/>
              </a:spcBef>
              <a:defRPr sz="2900" spc="-88"/>
            </a:lvl4pPr>
            <a:lvl5pPr algn="ctr" defTabSz="490727">
              <a:spcBef>
                <a:spcPts val="2600"/>
              </a:spcBef>
              <a:defRPr sz="2900" spc="-88"/>
            </a:lvl5pPr>
          </a:lstStyle>
          <a:p>
            <a:r>
              <a:t>Détails des faits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99" name="Texte niveau 1…"/>
          <p:cNvSpPr txBox="1">
            <a:spLocks noGrp="1"/>
          </p:cNvSpPr>
          <p:nvPr>
            <p:ph type="body" sz="half" idx="21" hasCustomPrompt="1"/>
          </p:nvPr>
        </p:nvSpPr>
        <p:spPr>
          <a:xfrm>
            <a:off x="1295400" y="3587041"/>
            <a:ext cx="21869400" cy="4730172"/>
          </a:xfrm>
          <a:prstGeom prst="rect">
            <a:avLst/>
          </a:prstGeom>
        </p:spPr>
        <p:txBody>
          <a:bodyPr anchor="b"/>
          <a:lstStyle/>
          <a:p>
            <a:pPr lvl="4" indent="2523743" algn="ctr" defTabSz="264159">
              <a:lnSpc>
                <a:spcPct val="70000"/>
              </a:lnSpc>
              <a:defRPr sz="7100" b="1" spc="-200">
                <a:latin typeface="Graphik"/>
                <a:ea typeface="Graphik"/>
                <a:cs typeface="Graphik"/>
                <a:sym typeface="Graphik"/>
              </a:defRPr>
            </a:pPr>
            <a:r>
              <a:t>100 %
</a:t>
            </a:r>
          </a:p>
        </p:txBody>
      </p:sp>
      <p:sp>
        <p:nvSpPr>
          <p:cNvPr id="100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1" name="Rectangle"/>
          <p:cNvSpPr/>
          <p:nvPr/>
        </p:nvSpPr>
        <p:spPr>
          <a:xfrm>
            <a:off x="0" y="990550"/>
            <a:ext cx="24384000" cy="279401"/>
          </a:xfrm>
          <a:prstGeom prst="rect">
            <a:avLst/>
          </a:prstGeom>
          <a:solidFill>
            <a:schemeClr val="accent4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3300"/>
              </a:spcBef>
              <a:tabLst/>
              <a:defRPr sz="2200" spc="-44"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02" name="Numéro de diapositiv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6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de présentation"/>
          <p:cNvSpPr txBox="1">
            <a:spLocks noGrp="1"/>
          </p:cNvSpPr>
          <p:nvPr>
            <p:ph type="title" hasCustomPrompt="1"/>
          </p:nvPr>
        </p:nvSpPr>
        <p:spPr>
          <a:xfrm>
            <a:off x="1298349" y="4384675"/>
            <a:ext cx="21869402" cy="469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Titre de présentation</a:t>
            </a:r>
          </a:p>
        </p:txBody>
      </p:sp>
      <p:sp>
        <p:nvSpPr>
          <p:cNvPr id="3" name="Texte niveau 1…"/>
          <p:cNvSpPr txBox="1">
            <a:spLocks noGrp="1"/>
          </p:cNvSpPr>
          <p:nvPr>
            <p:ph type="body" idx="1" hasCustomPrompt="1"/>
          </p:nvPr>
        </p:nvSpPr>
        <p:spPr>
          <a:xfrm>
            <a:off x="1298349" y="9268776"/>
            <a:ext cx="21869402" cy="140224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Sous-titre de présentation 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Numéro de diapositive"/>
          <p:cNvSpPr txBox="1">
            <a:spLocks noGrp="1"/>
          </p:cNvSpPr>
          <p:nvPr>
            <p:ph type="sldNum" sz="quarter" idx="2"/>
          </p:nvPr>
        </p:nvSpPr>
        <p:spPr>
          <a:xfrm>
            <a:off x="22797516" y="12979146"/>
            <a:ext cx="361189" cy="404115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3428913">
              <a:lnSpc>
                <a:spcPct val="100000"/>
              </a:lnSpc>
              <a:spcBef>
                <a:spcPts val="0"/>
              </a:spcBef>
              <a:tabLst/>
              <a:defRPr sz="1800" spc="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transition spd="med"/>
  <p:txStyles>
    <p:titleStyle>
      <a:lvl1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1pPr>
      <a:lvl2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2pPr>
      <a:lvl3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3pPr>
      <a:lvl4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4pPr>
      <a:lvl5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5pPr>
      <a:lvl6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6pPr>
      <a:lvl7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7pPr>
      <a:lvl8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8pPr>
      <a:lvl9pPr marL="0" marR="0" indent="0" algn="l" defTabSz="1160858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3300" b="1" i="0" u="none" strike="noStrike" cap="all" spc="-665" baseline="0">
          <a:solidFill>
            <a:srgbClr val="000000"/>
          </a:solidFill>
          <a:uFillTx/>
          <a:latin typeface="Graphik"/>
          <a:ea typeface="Graphik"/>
          <a:cs typeface="Graphik"/>
          <a:sym typeface="Graphik"/>
        </a:defRPr>
      </a:lvl9pPr>
    </p:titleStyle>
    <p:body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1pPr>
      <a:lvl2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2pPr>
      <a:lvl3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3pPr>
      <a:lvl4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4pPr>
      <a:lvl5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5pPr>
      <a:lvl6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6pPr>
      <a:lvl7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7pPr>
      <a:lvl8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8pPr>
      <a:lvl9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3500" b="0" i="0" u="none" strike="noStrike" cap="all" spc="-104" baseline="0">
          <a:solidFill>
            <a:srgbClr val="000000"/>
          </a:solidFill>
          <a:uFillTx/>
          <a:latin typeface="Graphik Semibold"/>
          <a:ea typeface="Graphik Semibold"/>
          <a:cs typeface="Graphik Semibold"/>
          <a:sym typeface="Graphik Semibold"/>
        </a:defRPr>
      </a:lvl9pPr>
    </p:bodyStyle>
    <p:otherStyle>
      <a:lvl1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0" algn="ctr" defTabSz="3428913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Rectangle 52"/>
          <p:cNvSpPr/>
          <p:nvPr/>
        </p:nvSpPr>
        <p:spPr>
          <a:xfrm>
            <a:off x="4978949" y="2535480"/>
            <a:ext cx="3351178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Lundi</a:t>
            </a:r>
          </a:p>
        </p:txBody>
      </p:sp>
      <p:sp>
        <p:nvSpPr>
          <p:cNvPr id="155" name="Rectangle 54"/>
          <p:cNvSpPr/>
          <p:nvPr/>
        </p:nvSpPr>
        <p:spPr>
          <a:xfrm>
            <a:off x="1492049" y="3501738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6" name="Rectangle 56"/>
          <p:cNvSpPr/>
          <p:nvPr/>
        </p:nvSpPr>
        <p:spPr>
          <a:xfrm>
            <a:off x="1483052" y="5980124"/>
            <a:ext cx="3308554" cy="2983469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7" name="Rectangle 57"/>
          <p:cNvSpPr/>
          <p:nvPr/>
        </p:nvSpPr>
        <p:spPr>
          <a:xfrm>
            <a:off x="1492049" y="9188574"/>
            <a:ext cx="3308554" cy="1343387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58" name="Rectangle 59"/>
          <p:cNvSpPr/>
          <p:nvPr/>
        </p:nvSpPr>
        <p:spPr>
          <a:xfrm>
            <a:off x="8544997" y="2577617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Mardi</a:t>
            </a:r>
          </a:p>
        </p:txBody>
      </p:sp>
      <p:sp>
        <p:nvSpPr>
          <p:cNvPr id="159" name="Rectangle 60"/>
          <p:cNvSpPr/>
          <p:nvPr/>
        </p:nvSpPr>
        <p:spPr>
          <a:xfrm>
            <a:off x="12056165" y="2578180"/>
            <a:ext cx="3385769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Mercredi</a:t>
            </a:r>
          </a:p>
        </p:txBody>
      </p:sp>
      <p:sp>
        <p:nvSpPr>
          <p:cNvPr id="160" name="Rectangle 61"/>
          <p:cNvSpPr/>
          <p:nvPr/>
        </p:nvSpPr>
        <p:spPr>
          <a:xfrm>
            <a:off x="15589595" y="2535480"/>
            <a:ext cx="3351177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Jeudi</a:t>
            </a:r>
          </a:p>
        </p:txBody>
      </p:sp>
      <p:sp>
        <p:nvSpPr>
          <p:cNvPr id="161" name="Rectangle 63"/>
          <p:cNvSpPr/>
          <p:nvPr/>
        </p:nvSpPr>
        <p:spPr>
          <a:xfrm>
            <a:off x="19155643" y="2577617"/>
            <a:ext cx="3385752" cy="719202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lnSpc>
                <a:spcPct val="100000"/>
              </a:lnSpc>
              <a:spcBef>
                <a:spcPts val="0"/>
              </a:spcBef>
              <a:tabLst/>
              <a:defRPr sz="3700" spc="-44">
                <a:solidFill>
                  <a:srgbClr val="49142E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lvl1pPr>
          </a:lstStyle>
          <a:p>
            <a:r>
              <a:t>Vendredi</a:t>
            </a:r>
          </a:p>
        </p:txBody>
      </p:sp>
      <p:sp>
        <p:nvSpPr>
          <p:cNvPr id="162" name="Rectangle 64"/>
          <p:cNvSpPr/>
          <p:nvPr/>
        </p:nvSpPr>
        <p:spPr>
          <a:xfrm>
            <a:off x="5038988" y="3511417"/>
            <a:ext cx="3340867" cy="2234048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3" name="ZoneTexte 65"/>
          <p:cNvSpPr txBox="1"/>
          <p:nvPr/>
        </p:nvSpPr>
        <p:spPr>
          <a:xfrm>
            <a:off x="5377774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4" name="Rectangle 74"/>
          <p:cNvSpPr/>
          <p:nvPr/>
        </p:nvSpPr>
        <p:spPr>
          <a:xfrm>
            <a:off x="5056685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5" name="Rectangle 90"/>
          <p:cNvSpPr/>
          <p:nvPr/>
        </p:nvSpPr>
        <p:spPr>
          <a:xfrm>
            <a:off x="5051530" y="6038024"/>
            <a:ext cx="3351175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6" name="Rectangle 91"/>
          <p:cNvSpPr/>
          <p:nvPr/>
        </p:nvSpPr>
        <p:spPr>
          <a:xfrm>
            <a:off x="5061841" y="9207196"/>
            <a:ext cx="3340864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67" name="ZoneTexte 92"/>
          <p:cNvSpPr txBox="1"/>
          <p:nvPr/>
        </p:nvSpPr>
        <p:spPr>
          <a:xfrm>
            <a:off x="5209235" y="6417644"/>
            <a:ext cx="3011758" cy="19875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Macaronis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 fromage et légumes.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Tomates, oignons, ail, carottes, céleris, basilic</a:t>
            </a:r>
            <a:r>
              <a:rPr lang="fr-CA" sz="2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fr-CA" sz="2000" dirty="0"/>
              <a:t>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dirty="0"/>
              <a:t> </a:t>
            </a:r>
          </a:p>
        </p:txBody>
      </p:sp>
      <p:sp>
        <p:nvSpPr>
          <p:cNvPr id="168" name="ZoneTexte 93"/>
          <p:cNvSpPr txBox="1"/>
          <p:nvPr/>
        </p:nvSpPr>
        <p:spPr>
          <a:xfrm>
            <a:off x="5377774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69" name="Rectangle 94"/>
          <p:cNvSpPr/>
          <p:nvPr/>
        </p:nvSpPr>
        <p:spPr>
          <a:xfrm>
            <a:off x="8563209" y="920970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0" name="ZoneTexte 95"/>
          <p:cNvSpPr txBox="1"/>
          <p:nvPr/>
        </p:nvSpPr>
        <p:spPr>
          <a:xfrm>
            <a:off x="8879143" y="9536680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grpSp>
        <p:nvGrpSpPr>
          <p:cNvPr id="173" name="Rectangle 96"/>
          <p:cNvGrpSpPr/>
          <p:nvPr/>
        </p:nvGrpSpPr>
        <p:grpSpPr>
          <a:xfrm>
            <a:off x="12077995" y="9207196"/>
            <a:ext cx="3340866" cy="1340561"/>
            <a:chOff x="0" y="0"/>
            <a:chExt cx="3340865" cy="1340560"/>
          </a:xfrm>
        </p:grpSpPr>
        <p:sp>
          <p:nvSpPr>
            <p:cNvPr id="171" name="Rectangle"/>
            <p:cNvSpPr/>
            <p:nvPr/>
          </p:nvSpPr>
          <p:spPr>
            <a:xfrm>
              <a:off x="-1" y="-1"/>
              <a:ext cx="3340867" cy="1340562"/>
            </a:xfrm>
            <a:prstGeom prst="rect">
              <a:avLst/>
            </a:prstGeom>
            <a:solidFill>
              <a:srgbClr val="FFFFFF"/>
            </a:solidFill>
            <a:ln w="63500" cap="flat">
              <a:solidFill>
                <a:srgbClr val="000000"/>
              </a:solidFill>
              <a:prstDash val="solid"/>
              <a:miter lim="400000"/>
            </a:ln>
            <a:effectLst/>
          </p:spPr>
          <p:txBody>
            <a:bodyPr wrap="square" lIns="50800" tIns="50800" rIns="50800" bIns="50800" numCol="1" anchor="ctr">
              <a:noAutofit/>
            </a:bodyPr>
            <a:lstStyle/>
            <a:p>
              <a: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pPr>
              <a:endParaRPr/>
            </a:p>
          </p:txBody>
        </p:sp>
        <p:sp>
          <p:nvSpPr>
            <p:cNvPr id="172" name="."/>
            <p:cNvSpPr txBox="1"/>
            <p:nvPr/>
          </p:nvSpPr>
          <p:spPr>
            <a:xfrm>
              <a:off x="31749" y="436727"/>
              <a:ext cx="3277367" cy="46710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xmlns:a14="http://schemas.microsoft.com/office/drawing/2010/main" xmlns:m="http://schemas.openxmlformats.org/officeDocument/2006/math" xmlns="" val="1"/>
              </a:ext>
            </a:extLst>
          </p:spPr>
          <p:txBody>
            <a:bodyPr wrap="square" lIns="50800" tIns="50800" rIns="50800" bIns="50800" numCol="1" anchor="ctr">
              <a:spAutoFit/>
            </a:bodyPr>
            <a:lstStyle>
              <a:lvl1pPr>
                <a:lnSpc>
                  <a:spcPct val="100000"/>
                </a:lnSpc>
                <a:spcBef>
                  <a:spcPts val="0"/>
                </a:spcBef>
                <a:tabLst/>
                <a:defRPr sz="2200" spc="-44">
                  <a:solidFill>
                    <a:srgbClr val="FFFFFF"/>
                  </a:solidFill>
                  <a:latin typeface="Graphik Semibold"/>
                  <a:ea typeface="Graphik Semibold"/>
                  <a:cs typeface="Graphik Semibold"/>
                  <a:sym typeface="Graphik Semibold"/>
                </a:defRPr>
              </a:lvl1pPr>
            </a:lstStyle>
            <a:p>
              <a:r>
                <a:t>.</a:t>
              </a:r>
            </a:p>
          </p:txBody>
        </p:sp>
      </p:grpSp>
      <p:sp>
        <p:nvSpPr>
          <p:cNvPr id="174" name="ZoneTexte 97"/>
          <p:cNvSpPr txBox="1"/>
          <p:nvPr/>
        </p:nvSpPr>
        <p:spPr>
          <a:xfrm>
            <a:off x="12393927" y="953417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5" name="Rectangle 98"/>
          <p:cNvSpPr/>
          <p:nvPr/>
        </p:nvSpPr>
        <p:spPr>
          <a:xfrm>
            <a:off x="15645113" y="9207196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6" name="ZoneTexte 99"/>
          <p:cNvSpPr txBox="1"/>
          <p:nvPr/>
        </p:nvSpPr>
        <p:spPr>
          <a:xfrm>
            <a:off x="15961047" y="9534172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7" name="Rectangle 100"/>
          <p:cNvSpPr/>
          <p:nvPr/>
        </p:nvSpPr>
        <p:spPr>
          <a:xfrm>
            <a:off x="19178086" y="9189987"/>
            <a:ext cx="3340866" cy="1340561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78" name="ZoneTexte 101"/>
          <p:cNvSpPr txBox="1"/>
          <p:nvPr/>
        </p:nvSpPr>
        <p:spPr>
          <a:xfrm>
            <a:off x="19494019" y="9518289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179" name="ZoneTexte 123"/>
          <p:cNvSpPr txBox="1"/>
          <p:nvPr/>
        </p:nvSpPr>
        <p:spPr>
          <a:xfrm>
            <a:off x="1863485" y="4281411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AM</a:t>
            </a:r>
          </a:p>
        </p:txBody>
      </p:sp>
      <p:sp>
        <p:nvSpPr>
          <p:cNvPr id="180" name="ZoneTexte 127"/>
          <p:cNvSpPr txBox="1"/>
          <p:nvPr/>
        </p:nvSpPr>
        <p:spPr>
          <a:xfrm>
            <a:off x="1837352" y="9530448"/>
            <a:ext cx="2635229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Dessert</a:t>
            </a:r>
          </a:p>
        </p:txBody>
      </p:sp>
      <p:sp>
        <p:nvSpPr>
          <p:cNvPr id="181" name="ZoneTexte 128"/>
          <p:cNvSpPr txBox="1"/>
          <p:nvPr/>
        </p:nvSpPr>
        <p:spPr>
          <a:xfrm>
            <a:off x="1819715" y="7124828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Dîner</a:t>
            </a:r>
          </a:p>
        </p:txBody>
      </p:sp>
      <p:pic>
        <p:nvPicPr>
          <p:cNvPr id="182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70645" y="4395716"/>
            <a:ext cx="445642" cy="445642"/>
          </a:xfrm>
          <a:prstGeom prst="rect">
            <a:avLst/>
          </a:prstGeom>
          <a:ln w="12700">
            <a:miter lim="400000"/>
          </a:ln>
        </p:spPr>
      </p:pic>
      <p:pic>
        <p:nvPicPr>
          <p:cNvPr id="183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338971" y="11117005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23434436" y="5462284"/>
            <a:ext cx="528053" cy="52805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5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23144331" y="12527171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18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23253935" y="8793574"/>
            <a:ext cx="411609" cy="411609"/>
          </a:xfrm>
          <a:prstGeom prst="rect">
            <a:avLst/>
          </a:prstGeom>
          <a:ln w="12700">
            <a:miter lim="400000"/>
          </a:ln>
        </p:spPr>
      </p:pic>
      <p:sp>
        <p:nvSpPr>
          <p:cNvPr id="187" name="Rectangle 54"/>
          <p:cNvSpPr/>
          <p:nvPr/>
        </p:nvSpPr>
        <p:spPr>
          <a:xfrm>
            <a:off x="1483052" y="10797605"/>
            <a:ext cx="3308554" cy="2253404"/>
          </a:xfrm>
          <a:prstGeom prst="rect">
            <a:avLst/>
          </a:prstGeom>
          <a:solidFill>
            <a:srgbClr val="DFD8DB"/>
          </a:solidFill>
          <a:ln w="12700"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49142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88" name="ZoneTexte 123"/>
          <p:cNvSpPr txBox="1"/>
          <p:nvPr/>
        </p:nvSpPr>
        <p:spPr>
          <a:xfrm>
            <a:off x="1863485" y="11577277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solidFill>
                  <a:srgbClr val="49142F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t>Collation PM</a:t>
            </a:r>
          </a:p>
        </p:txBody>
      </p:sp>
      <p:sp>
        <p:nvSpPr>
          <p:cNvPr id="189" name="ZoneTexte 65"/>
          <p:cNvSpPr txBox="1"/>
          <p:nvPr/>
        </p:nvSpPr>
        <p:spPr>
          <a:xfrm>
            <a:off x="5409503" y="11731499"/>
            <a:ext cx="2635229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lvl1pPr>
          </a:lstStyle>
          <a:p>
            <a:r>
              <a:rPr lang="fr-CA" b="1"/>
              <a:t>Céréales.</a:t>
            </a:r>
            <a:endParaRPr b="1"/>
          </a:p>
        </p:txBody>
      </p:sp>
      <p:sp>
        <p:nvSpPr>
          <p:cNvPr id="190" name="Rectangle 74"/>
          <p:cNvSpPr/>
          <p:nvPr/>
        </p:nvSpPr>
        <p:spPr>
          <a:xfrm>
            <a:off x="8563209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1" name="ZoneTexte 65"/>
          <p:cNvSpPr txBox="1"/>
          <p:nvPr/>
        </p:nvSpPr>
        <p:spPr>
          <a:xfrm>
            <a:off x="8921691" y="11156982"/>
            <a:ext cx="2635228" cy="203305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/>
              <a:t> Muffins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aux bananes.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Bananes, huiles, cassonade, vanille, farine.</a:t>
            </a: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dirty="0"/>
              <a:t>.</a:t>
            </a:r>
            <a:endParaRPr sz="2000" dirty="0"/>
          </a:p>
        </p:txBody>
      </p:sp>
      <p:sp>
        <p:nvSpPr>
          <p:cNvPr id="192" name="Rectangle 74"/>
          <p:cNvSpPr/>
          <p:nvPr/>
        </p:nvSpPr>
        <p:spPr>
          <a:xfrm>
            <a:off x="12078616" y="10814032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3" name="ZoneTexte 65"/>
          <p:cNvSpPr txBox="1"/>
          <p:nvPr/>
        </p:nvSpPr>
        <p:spPr>
          <a:xfrm>
            <a:off x="12464454" y="11623711"/>
            <a:ext cx="2635228" cy="60119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sz="2000" b="1" dirty="0"/>
              <a:t>Crêpe babeurre avec sirop d’érable .</a:t>
            </a:r>
            <a:endParaRPr sz="2000" b="1" dirty="0"/>
          </a:p>
        </p:txBody>
      </p:sp>
      <p:sp>
        <p:nvSpPr>
          <p:cNvPr id="194" name="Rectangle 74"/>
          <p:cNvSpPr/>
          <p:nvPr/>
        </p:nvSpPr>
        <p:spPr>
          <a:xfrm>
            <a:off x="15645113" y="10829355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5" name="ZoneTexte 65"/>
          <p:cNvSpPr txBox="1"/>
          <p:nvPr/>
        </p:nvSpPr>
        <p:spPr>
          <a:xfrm>
            <a:off x="15997932" y="11105398"/>
            <a:ext cx="2635228" cy="13911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Biscuits multigrains.</a:t>
            </a:r>
          </a:p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Avoine, graines de citrouilles et chia, beurre, cassonade, farine.</a:t>
            </a:r>
          </a:p>
        </p:txBody>
      </p:sp>
      <p:sp>
        <p:nvSpPr>
          <p:cNvPr id="196" name="Rectangle 74"/>
          <p:cNvSpPr/>
          <p:nvPr/>
        </p:nvSpPr>
        <p:spPr>
          <a:xfrm>
            <a:off x="19211608" y="10814032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7" name="ZoneTexte 65"/>
          <p:cNvSpPr txBox="1"/>
          <p:nvPr/>
        </p:nvSpPr>
        <p:spPr>
          <a:xfrm>
            <a:off x="19564429" y="11731499"/>
            <a:ext cx="2635227" cy="35496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2000"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lang="fr-CA" b="1" dirty="0"/>
              <a:t>Compote de pommes.</a:t>
            </a:r>
          </a:p>
        </p:txBody>
      </p:sp>
      <p:sp>
        <p:nvSpPr>
          <p:cNvPr id="198" name="Rectangle 74"/>
          <p:cNvSpPr/>
          <p:nvPr/>
        </p:nvSpPr>
        <p:spPr>
          <a:xfrm>
            <a:off x="8550154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199" name="ZoneTexte 65"/>
          <p:cNvSpPr txBox="1"/>
          <p:nvPr/>
        </p:nvSpPr>
        <p:spPr>
          <a:xfrm>
            <a:off x="8902972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0" name="Rectangle 74"/>
          <p:cNvSpPr/>
          <p:nvPr/>
        </p:nvSpPr>
        <p:spPr>
          <a:xfrm>
            <a:off x="12078616" y="3533488"/>
            <a:ext cx="3340868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1" name="ZoneTexte 65"/>
          <p:cNvSpPr txBox="1"/>
          <p:nvPr/>
        </p:nvSpPr>
        <p:spPr>
          <a:xfrm>
            <a:off x="12431435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2" name="Rectangle 74"/>
          <p:cNvSpPr/>
          <p:nvPr/>
        </p:nvSpPr>
        <p:spPr>
          <a:xfrm>
            <a:off x="15621345" y="3533488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3" name="ZoneTexte 65"/>
          <p:cNvSpPr txBox="1"/>
          <p:nvPr/>
        </p:nvSpPr>
        <p:spPr>
          <a:xfrm>
            <a:off x="15974164" y="4281413"/>
            <a:ext cx="2635228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4" name="Rectangle 74"/>
          <p:cNvSpPr/>
          <p:nvPr/>
        </p:nvSpPr>
        <p:spPr>
          <a:xfrm>
            <a:off x="19211608" y="3555310"/>
            <a:ext cx="3340866" cy="2189904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5" name="ZoneTexte 65"/>
          <p:cNvSpPr txBox="1"/>
          <p:nvPr/>
        </p:nvSpPr>
        <p:spPr>
          <a:xfrm>
            <a:off x="19564429" y="4303235"/>
            <a:ext cx="2635227" cy="69405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>
            <a:lvl1pPr>
              <a:defRPr sz="3500">
                <a:latin typeface="Graphik Compact Regular"/>
                <a:ea typeface="Graphik Compact Regular"/>
                <a:cs typeface="Graphik Compact Regular"/>
                <a:sym typeface="Graphik Compact Regular"/>
              </a:defRPr>
            </a:lvl1pPr>
          </a:lstStyle>
          <a:p>
            <a:r>
              <a:t>Fruit</a:t>
            </a:r>
          </a:p>
        </p:txBody>
      </p:sp>
      <p:sp>
        <p:nvSpPr>
          <p:cNvPr id="206" name="Rectangle 90"/>
          <p:cNvSpPr/>
          <p:nvPr/>
        </p:nvSpPr>
        <p:spPr>
          <a:xfrm>
            <a:off x="8573003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7" name="ZoneTexte 92"/>
          <p:cNvSpPr txBox="1"/>
          <p:nvPr/>
        </p:nvSpPr>
        <p:spPr>
          <a:xfrm>
            <a:off x="8690878" y="6588811"/>
            <a:ext cx="3011758" cy="165795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 brouillé style omelette </a:t>
            </a:r>
            <a:r>
              <a:rPr lang="fr-CA" sz="2000" b="1" kern="10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 légumes avec </a:t>
            </a:r>
            <a:r>
              <a:rPr lang="fr-CA" sz="2000" b="1" kern="1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riz.</a:t>
            </a:r>
            <a:endParaRPr lang="fr-CA" sz="2000" b="1" kern="10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r-CA" sz="2000" b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Tofu, oignons, ail,, patates douces, </a:t>
            </a:r>
            <a:r>
              <a:rPr lang="fr-CA" sz="2000" b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navet, carottes, lait de soya, oignons verts.</a:t>
            </a:r>
            <a:endParaRPr sz="2000" b="1"/>
          </a:p>
        </p:txBody>
      </p:sp>
      <p:sp>
        <p:nvSpPr>
          <p:cNvPr id="208" name="Rectangle 90"/>
          <p:cNvSpPr/>
          <p:nvPr/>
        </p:nvSpPr>
        <p:spPr>
          <a:xfrm>
            <a:off x="12106480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09" name="ZoneTexte 92"/>
          <p:cNvSpPr txBox="1"/>
          <p:nvPr/>
        </p:nvSpPr>
        <p:spPr>
          <a:xfrm>
            <a:off x="12241039" y="6269518"/>
            <a:ext cx="3011758" cy="25535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Croquettes de poisson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sauce 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tomates</a:t>
            </a: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avec orge et légumes</a:t>
            </a: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fr-CA" sz="20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Végé :croquettes de légumineuse.</a:t>
            </a:r>
          </a:p>
          <a:p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Ail, pois verts, haricots verts, mais, poivrons. </a:t>
            </a:r>
            <a:endParaRPr sz="2000" b="1" dirty="0"/>
          </a:p>
        </p:txBody>
      </p:sp>
      <p:sp>
        <p:nvSpPr>
          <p:cNvPr id="210" name="Rectangle 90"/>
          <p:cNvSpPr/>
          <p:nvPr/>
        </p:nvSpPr>
        <p:spPr>
          <a:xfrm>
            <a:off x="15639958" y="603545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1" name="Rectangle 90"/>
          <p:cNvSpPr/>
          <p:nvPr/>
        </p:nvSpPr>
        <p:spPr>
          <a:xfrm>
            <a:off x="19182195" y="6069995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00000"/>
              </a:lnSpc>
              <a:spcBef>
                <a:spcPts val="0"/>
              </a:spcBef>
              <a:tabLst/>
              <a:defRPr sz="2200" spc="-44">
                <a:solidFill>
                  <a:srgbClr val="FFFFFF"/>
                </a:solidFill>
                <a:latin typeface="Graphik Semibold"/>
                <a:ea typeface="Graphik Semibold"/>
                <a:cs typeface="Graphik Semibold"/>
                <a:sym typeface="Graphik Semibold"/>
              </a:defRPr>
            </a:pPr>
            <a:endParaRPr/>
          </a:p>
        </p:txBody>
      </p:sp>
      <p:sp>
        <p:nvSpPr>
          <p:cNvPr id="212" name="Rectangle 90"/>
          <p:cNvSpPr/>
          <p:nvPr/>
        </p:nvSpPr>
        <p:spPr>
          <a:xfrm>
            <a:off x="15639958" y="6038024"/>
            <a:ext cx="3351177" cy="2945873"/>
          </a:xfrm>
          <a:prstGeom prst="rect">
            <a:avLst/>
          </a:prstGeom>
          <a:solidFill>
            <a:srgbClr val="FFFFFF"/>
          </a:solidFill>
          <a:ln w="63500">
            <a:solidFill>
              <a:srgbClr val="000000"/>
            </a:solidFill>
            <a:miter lim="400000"/>
          </a:ln>
        </p:spPr>
        <p:txBody>
          <a:bodyPr lIns="50800" tIns="50800" rIns="50800" bIns="50800" anchor="ctr"/>
          <a:lstStyle/>
          <a:p>
            <a:pPr>
              <a:lnSpc>
                <a:spcPct val="115000"/>
              </a:lnSpc>
              <a:spcBef>
                <a:spcPts val="1000"/>
              </a:spcBef>
              <a:defRPr sz="1800" b="1">
                <a:latin typeface="Calibri"/>
                <a:ea typeface="Calibri"/>
                <a:cs typeface="Calibri"/>
                <a:sym typeface="Calibri"/>
              </a:defRPr>
            </a:pPr>
            <a:endParaRPr/>
          </a:p>
        </p:txBody>
      </p:sp>
      <p:sp>
        <p:nvSpPr>
          <p:cNvPr id="213" name="ZoneTexte 65"/>
          <p:cNvSpPr txBox="1"/>
          <p:nvPr/>
        </p:nvSpPr>
        <p:spPr>
          <a:xfrm>
            <a:off x="15929821" y="6603808"/>
            <a:ext cx="2635229" cy="28548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Couscous marocain au pois chiches et légumes.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Oignons, tomates, patates douces, carottes, courgettes.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14" name="ZoneTexte 65"/>
          <p:cNvSpPr txBox="1"/>
          <p:nvPr/>
        </p:nvSpPr>
        <p:spPr>
          <a:xfrm>
            <a:off x="19467677" y="6654917"/>
            <a:ext cx="2635228" cy="298421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b="1" kern="1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Crème de légumes avec pain et œufs durs.</a:t>
            </a:r>
          </a:p>
          <a:p>
            <a:r>
              <a:rPr lang="fr-CA" sz="20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Patates, céleris, poireaux, céleris rave, navets.</a:t>
            </a:r>
            <a:endParaRPr lang="fr-CA" sz="2000" b="1" dirty="0"/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fr-CA" sz="2000" b="1" dirty="0"/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fr-CA" sz="20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sz="2000" b="1" dirty="0"/>
          </a:p>
        </p:txBody>
      </p:sp>
      <p:sp>
        <p:nvSpPr>
          <p:cNvPr id="215" name="ZoneTexte 49"/>
          <p:cNvSpPr txBox="1"/>
          <p:nvPr/>
        </p:nvSpPr>
        <p:spPr>
          <a:xfrm>
            <a:off x="8517613" y="1365486"/>
            <a:ext cx="7431315" cy="6578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ctr">
            <a:spAutoFit/>
          </a:bodyPr>
          <a:lstStyle/>
          <a:p>
            <a:pPr>
              <a:defRPr sz="4400">
                <a:solidFill>
                  <a:srgbClr val="4F0E30"/>
                </a:solidFill>
                <a:latin typeface="Graphik Compact Bold"/>
                <a:ea typeface="Graphik Compact Bold"/>
                <a:cs typeface="Graphik Compact Bold"/>
                <a:sym typeface="Graphik Compact Bold"/>
              </a:defRPr>
            </a:pPr>
            <a:r>
              <a:rPr dirty="0" err="1"/>
              <a:t>Semaine</a:t>
            </a:r>
            <a:r>
              <a:rPr lang="fr-CA"/>
              <a:t>26 janvier végé</a:t>
            </a:r>
            <a:r>
              <a:t>.</a:t>
            </a:r>
            <a:endParaRPr dirty="0"/>
          </a:p>
        </p:txBody>
      </p:sp>
      <p:pic>
        <p:nvPicPr>
          <p:cNvPr id="216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3632151" y="1855446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7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7040216" y="1024690"/>
            <a:ext cx="550196" cy="550197"/>
          </a:xfrm>
          <a:prstGeom prst="rect">
            <a:avLst/>
          </a:prstGeom>
          <a:ln w="12700">
            <a:miter lim="400000"/>
          </a:ln>
        </p:spPr>
      </p:pic>
      <p:pic>
        <p:nvPicPr>
          <p:cNvPr id="218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9715901">
            <a:off x="1190562" y="1096587"/>
            <a:ext cx="406403" cy="406403"/>
          </a:xfrm>
          <a:prstGeom prst="rect">
            <a:avLst/>
          </a:prstGeom>
          <a:ln w="12700">
            <a:miter lim="400000"/>
          </a:ln>
        </p:spPr>
      </p:pic>
      <p:pic>
        <p:nvPicPr>
          <p:cNvPr id="219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2977772">
            <a:off x="11322282" y="597062"/>
            <a:ext cx="460146" cy="460146"/>
          </a:xfrm>
          <a:prstGeom prst="rect">
            <a:avLst/>
          </a:prstGeom>
          <a:ln w="12700">
            <a:miter lim="400000"/>
          </a:ln>
        </p:spPr>
      </p:pic>
      <p:pic>
        <p:nvPicPr>
          <p:cNvPr id="220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0926008">
            <a:off x="19308674" y="1646496"/>
            <a:ext cx="444703" cy="444704"/>
          </a:xfrm>
          <a:prstGeom prst="rect">
            <a:avLst/>
          </a:prstGeom>
          <a:ln w="12700">
            <a:miter lim="400000"/>
          </a:ln>
        </p:spPr>
      </p:pic>
      <p:pic>
        <p:nvPicPr>
          <p:cNvPr id="221" name="marquer-comme-star-preferee.png" descr="marquer-comme-star-preferee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4386531">
            <a:off x="16258009" y="824484"/>
            <a:ext cx="550900" cy="5509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22" name="Image" descr="Image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56301" y="508965"/>
            <a:ext cx="3241310" cy="158164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7_Showcase">
  <a:themeElements>
    <a:clrScheme name="27_Showcas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599DFF"/>
      </a:accent1>
      <a:accent2>
        <a:srgbClr val="00D4D2"/>
      </a:accent2>
      <a:accent3>
        <a:srgbClr val="38E53A"/>
      </a:accent3>
      <a:accent4>
        <a:srgbClr val="FFFA00"/>
      </a:accent4>
      <a:accent5>
        <a:srgbClr val="FF7D74"/>
      </a:accent5>
      <a:accent6>
        <a:srgbClr val="FF80E9"/>
      </a:accent6>
      <a:hlink>
        <a:srgbClr val="0000FF"/>
      </a:hlink>
      <a:folHlink>
        <a:srgbClr val="FF00FF"/>
      </a:folHlink>
    </a:clrScheme>
    <a:fontScheme name="27_Showcase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27_Showcas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1529" rtl="0" fontAlgn="auto" latinLnBrk="0" hangingPunct="0">
          <a:lnSpc>
            <a:spcPct val="80000"/>
          </a:lnSpc>
          <a:spcBef>
            <a:spcPts val="400"/>
          </a:spcBef>
          <a:spcAft>
            <a:spcPts val="0"/>
          </a:spcAft>
          <a:buClrTx/>
          <a:buSzTx/>
          <a:buFontTx/>
          <a:buNone/>
          <a:tabLst>
            <a:tab pos="812800" algn="l"/>
          </a:tabLst>
          <a:defRPr kumimoji="0" sz="2600" b="0" i="0" u="none" strike="noStrike" cap="none" spc="-26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189</Words>
  <Application>Microsoft Office PowerPoint</Application>
  <PresentationFormat>Custom</PresentationFormat>
  <Paragraphs>44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Calibri</vt:lpstr>
      <vt:lpstr>Druk Medium</vt:lpstr>
      <vt:lpstr>Graphik</vt:lpstr>
      <vt:lpstr>Graphik Medium</vt:lpstr>
      <vt:lpstr>Graphik Semibold</vt:lpstr>
      <vt:lpstr>Helvetica Neue</vt:lpstr>
      <vt:lpstr>Proxima Nova Extrabold</vt:lpstr>
      <vt:lpstr>Proxima Nova Medium</vt:lpstr>
      <vt:lpstr>27_Showcase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Admin</dc:creator>
  <cp:lastModifiedBy>Wadii Boujendar</cp:lastModifiedBy>
  <cp:revision>1</cp:revision>
  <cp:lastPrinted>2025-10-21T17:42:11Z</cp:lastPrinted>
  <dcterms:modified xsi:type="dcterms:W3CDTF">2026-01-02T17:15:50Z</dcterms:modified>
</cp:coreProperties>
</file>