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5-03T16:48:33.820" v="648" actId="20577"/>
      <pc:docMkLst>
        <pc:docMk/>
      </pc:docMkLst>
      <pc:sldChg chg="modSp mod">
        <pc:chgData name="Wadii Boujendar" userId="1fe66039b04c3f7c" providerId="LiveId" clId="{ADCA053C-9E30-4023-B9B3-CE3101976944}" dt="2026-05-03T16:48:33.820" v="648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01T01:26:29.927" v="637" actId="1076"/>
          <ac:spMkLst>
            <pc:docMk/>
            <pc:sldMk cId="0" sldId="256"/>
            <ac:spMk id="2" creationId="{EEE06FB4-A560-10F8-5B05-302D3090D5DE}"/>
          </ac:spMkLst>
        </pc:spChg>
        <pc:spChg chg="mod">
          <ac:chgData name="Wadii Boujendar" userId="1fe66039b04c3f7c" providerId="LiveId" clId="{ADCA053C-9E30-4023-B9B3-CE3101976944}" dt="2026-05-01T01:23:48.137" v="520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23:58.518" v="533" actId="20577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26:11.425" v="636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24:20.215" v="53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23:30.930" v="422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3T16:48:33.820" v="648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45:07.887" v="179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4-28T11:05:56.775" v="14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06162" y="7010890"/>
            <a:ext cx="3011758" cy="982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Congé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2000" dirty="0"/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rPr dirty="0"/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 dirty="0"/>
              <a:t>Congé.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46816" y="11640865"/>
            <a:ext cx="2635228" cy="891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Céréale.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64454" y="11383099"/>
            <a:ext cx="2635228" cy="108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bleuets.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Huile, bleuets, cassonade, farine.</a:t>
            </a:r>
            <a:endParaRPr lang="fr-CA"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351617"/>
            <a:ext cx="2635228" cy="89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Biscuits multigrains.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Avoine, huile, graines de chia, citrouille.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178086" y="10829353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500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54715" y="6847676"/>
            <a:ext cx="3011758" cy="1413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Spaghettis sauce  aux lentilles et légumes.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basilic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22550" y="6891565"/>
            <a:ext cx="3011758" cy="1713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frit au tofu 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légumes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Haricots verts et jaunes, carottes.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2" y="602937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61047" y="6181504"/>
            <a:ext cx="2635229" cy="2722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de couscous perlé au thon et légumes.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salade de couscous aux pois chiches.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Mais, pois verts, carottes, persil, mayonnaise. 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7355802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Semai</a:t>
            </a:r>
            <a:r>
              <a:rPr lang="fr-CA"/>
              <a:t>ne 18 mai</a:t>
            </a:r>
            <a:r>
              <a:t>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EEE06FB4-A560-10F8-5B05-302D3090D5DE}"/>
              </a:ext>
            </a:extLst>
          </p:cNvPr>
          <p:cNvSpPr txBox="1"/>
          <p:nvPr/>
        </p:nvSpPr>
        <p:spPr>
          <a:xfrm>
            <a:off x="19898428" y="11158267"/>
            <a:ext cx="2635228" cy="1442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Trempette de yogourt  avec craquelins.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Concombre, menthe fraiche, ail, yogourt.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sz="2000" b="1" dirty="0"/>
          </a:p>
        </p:txBody>
      </p:sp>
      <p:sp>
        <p:nvSpPr>
          <p:cNvPr id="3" name="ZoneTexte 92">
            <a:extLst>
              <a:ext uri="{FF2B5EF4-FFF2-40B4-BE49-F238E27FC236}">
                <a16:creationId xmlns:a16="http://schemas.microsoft.com/office/drawing/2014/main" id="{434144F8-84A2-B158-920A-210FCD775397}"/>
              </a:ext>
            </a:extLst>
          </p:cNvPr>
          <p:cNvSpPr txBox="1"/>
          <p:nvPr/>
        </p:nvSpPr>
        <p:spPr>
          <a:xfrm>
            <a:off x="19300675" y="6493139"/>
            <a:ext cx="301175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végé avec crudités.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olives noires, épinards, fromage mozzarella et cheddar.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17869</TotalTime>
  <Words>157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2025-02-26T12:40:48Z</cp:lastPrinted>
  <dcterms:modified xsi:type="dcterms:W3CDTF">2026-05-03T16:48:38Z</dcterms:modified>
</cp:coreProperties>
</file>