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102475" cy="9037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1E2BFC-FD55-422C-8DD1-2B7E6D33DC53}" v="1" dt="2026-07-30T17:56:17.43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884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custSel modSld">
      <pc:chgData name="Wadii Boujendar" userId="1fe66039b04c3f7c" providerId="LiveId" clId="{ADCA053C-9E30-4023-B9B3-CE3101976944}" dt="2026-07-30T18:26:11.881" v="1245" actId="20577"/>
      <pc:docMkLst>
        <pc:docMk/>
      </pc:docMkLst>
      <pc:sldChg chg="modSp mod">
        <pc:chgData name="Wadii Boujendar" userId="1fe66039b04c3f7c" providerId="LiveId" clId="{ADCA053C-9E30-4023-B9B3-CE3101976944}" dt="2026-07-30T18:26:11.881" v="1245" actId="20577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8:25:06.866" v="1188" actId="20577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4:45.720" v="943" actId="313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07:01.516" v="850" actId="20577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6:16.674" v="1043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8:04.769" v="1182" actId="20577"/>
          <ac:spMkLst>
            <pc:docMk/>
            <pc:sldMk cId="0" sldId="256"/>
            <ac:spMk id="19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6:11.881" v="1245" actId="20577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5:29.878" v="728" actId="20577"/>
          <ac:spMkLst>
            <pc:docMk/>
            <pc:sldMk cId="0" sldId="256"/>
            <ac:spMk id="214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6:03:23.407" v="713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539750" y="677863"/>
            <a:ext cx="6022975" cy="338931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46997" y="4292878"/>
            <a:ext cx="5208482" cy="406693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38988" y="59801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212037" y="6350446"/>
            <a:ext cx="3011758" cy="1886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Pates de blé sauce tofu rosée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Tomates, oignons, ail, pois carotte, poivrons, fromage, tofu.</a:t>
            </a:r>
            <a:endParaRPr sz="2000" b="1" dirty="0"/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b="1" dirty="0" err="1"/>
              <a:t>Céréales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916028" y="11169105"/>
            <a:ext cx="2635228" cy="122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Galettes de mélasse</a:t>
            </a: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Beurre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mélasse, farine, avoine, huile.</a:t>
            </a:r>
            <a:endParaRPr sz="2000" b="1" dirty="0"/>
          </a:p>
        </p:txBody>
      </p:sp>
      <p:sp>
        <p:nvSpPr>
          <p:cNvPr id="192" name="Rectangle 74"/>
          <p:cNvSpPr/>
          <p:nvPr/>
        </p:nvSpPr>
        <p:spPr>
          <a:xfrm>
            <a:off x="12078616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391629" y="11598589"/>
            <a:ext cx="2635228" cy="900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fruits.</a:t>
            </a: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259766"/>
            <a:ext cx="2635228" cy="108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Muffins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bleuets</a:t>
            </a: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Bleuets, cassonade, huile, farine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2000" b="1" dirty="0"/>
          </a:p>
        </p:txBody>
      </p:sp>
      <p:sp>
        <p:nvSpPr>
          <p:cNvPr id="196" name="Rectangle 74"/>
          <p:cNvSpPr/>
          <p:nvPr/>
        </p:nvSpPr>
        <p:spPr>
          <a:xfrm>
            <a:off x="19211608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20773" y="10740976"/>
            <a:ext cx="2635227" cy="3220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Trempette de l’</a:t>
            </a:r>
            <a:r>
              <a:rPr lang="fr-CA" sz="20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égumineuses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avec craquelins.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Haricots blancs, pois chiches, menthe, échalote, ail, citron.</a:t>
            </a:r>
            <a:endParaRPr lang="fr-CA" sz="28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b="1" dirty="0"/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693872" y="6396091"/>
            <a:ext cx="3011758" cy="2845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Poulet en lanière  </a:t>
            </a:r>
            <a:r>
              <a:rPr lang="fr-CA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sauce BBQ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avec riz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Végé: Risotto aux légumes et fèves noires</a:t>
            </a:r>
            <a:r>
              <a:rPr lang="fr-CA" sz="2000" b="1" dirty="0"/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Haricot jaunes et verts, carottes, lait, ail.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/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rPr lang="fr-CA" dirty="0"/>
              <a:t>.</a:t>
            </a:r>
            <a:endParaRPr dirty="0"/>
          </a:p>
        </p:txBody>
      </p:sp>
      <p:sp>
        <p:nvSpPr>
          <p:cNvPr id="209" name="ZoneTexte 92"/>
          <p:cNvSpPr txBox="1"/>
          <p:nvPr/>
        </p:nvSpPr>
        <p:spPr>
          <a:xfrm>
            <a:off x="12242549" y="6468234"/>
            <a:ext cx="3011758" cy="2425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Boulettes de viande dinde et bœuf sauce </a:t>
            </a:r>
            <a:r>
              <a:rPr lang="fr-CA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curcumin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légumes sur un lit de couscous.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Végé: Couscous aux pois chiches.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Oignons, ail, persil, tomates, courge musquée, patates douces.</a:t>
            </a:r>
            <a:endParaRPr sz="2000" b="1" dirty="0"/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4" y="6029373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74164" y="6808297"/>
            <a:ext cx="2635229" cy="1557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de </a:t>
            </a:r>
            <a:r>
              <a:rPr lang="fr-CA" sz="2000" b="1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macaronis aux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œufs durs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olives, mais, pois verts, persil.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sz="2000" b="1" dirty="0"/>
          </a:p>
        </p:txBody>
      </p:sp>
      <p:sp>
        <p:nvSpPr>
          <p:cNvPr id="214" name="ZoneTexte 65"/>
          <p:cNvSpPr txBox="1"/>
          <p:nvPr/>
        </p:nvSpPr>
        <p:spPr>
          <a:xfrm>
            <a:off x="19564429" y="6401183"/>
            <a:ext cx="2635228" cy="2040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Wrap au thon avec crudités.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Végé: wrap falafel.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Céleris, poivrons, persil, épinards</a:t>
            </a:r>
            <a:r>
              <a:rPr lang="fr-CA" sz="2000" b="1" dirty="0"/>
              <a:t>. </a:t>
            </a:r>
            <a:endParaRPr sz="2000" b="1" dirty="0"/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 err="1"/>
              <a:t>Semaine</a:t>
            </a:r>
            <a:r>
              <a:rPr lang="fr-CA" dirty="0"/>
              <a:t> 24 aout.</a:t>
            </a:r>
            <a:endParaRPr dirty="0"/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11386</TotalTime>
  <Words>208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2024-10-16T13:35:11Z</cp:lastPrinted>
  <dcterms:modified xsi:type="dcterms:W3CDTF">2026-07-30T18:26:20Z</dcterms:modified>
</cp:coreProperties>
</file>