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102475" cy="9037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40" y="-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C92F1F12-4BF0-4184-9C53-69042BC64C2C}"/>
    <pc:docChg chg="modSld">
      <pc:chgData name="Wadii Boujendar" userId="1fe66039b04c3f7c" providerId="LiveId" clId="{C92F1F12-4BF0-4184-9C53-69042BC64C2C}" dt="2024-09-23T13:44:56.193" v="55"/>
      <pc:docMkLst>
        <pc:docMk/>
      </pc:docMkLst>
      <pc:sldChg chg="modSp mod">
        <pc:chgData name="Wadii Boujendar" userId="1fe66039b04c3f7c" providerId="LiveId" clId="{C92F1F12-4BF0-4184-9C53-69042BC64C2C}" dt="2024-09-23T13:44:56.193" v="55"/>
        <pc:sldMkLst>
          <pc:docMk/>
          <pc:sldMk cId="0" sldId="256"/>
        </pc:sldMkLst>
      </pc:sldChg>
    </pc:docChg>
  </pc:docChgLst>
  <pc:docChgLst>
    <pc:chgData name="Wadii Boujendar" userId="1fe66039b04c3f7c" providerId="LiveId" clId="{6B6409C6-CF99-48A7-9BDF-A6532BBDF8B7}"/>
    <pc:docChg chg="custSel modSld">
      <pc:chgData name="Wadii Boujendar" userId="1fe66039b04c3f7c" providerId="LiveId" clId="{6B6409C6-CF99-48A7-9BDF-A6532BBDF8B7}" dt="2024-10-25T15:53:23.551" v="2" actId="20577"/>
      <pc:docMkLst>
        <pc:docMk/>
      </pc:docMkLst>
      <pc:sldChg chg="modSp mod">
        <pc:chgData name="Wadii Boujendar" userId="1fe66039b04c3f7c" providerId="LiveId" clId="{6B6409C6-CF99-48A7-9BDF-A6532BBDF8B7}" dt="2024-10-25T15:53:23.551" v="2" actId="20577"/>
        <pc:sldMkLst>
          <pc:docMk/>
          <pc:sldMk cId="0" sldId="256"/>
        </pc:sldMkLst>
      </pc:sldChg>
    </pc:docChg>
  </pc:docChgLst>
  <pc:docChgLst>
    <pc:chgData name="Wadii Boujendar" userId="1fe66039b04c3f7c" providerId="LiveId" clId="{0631BFC0-E4C4-4304-A328-88D0396698B3}"/>
    <pc:docChg chg="undo custSel modSld">
      <pc:chgData name="Wadii Boujendar" userId="1fe66039b04c3f7c" providerId="LiveId" clId="{0631BFC0-E4C4-4304-A328-88D0396698B3}" dt="2025-02-06T15:00:20.512" v="848" actId="20577"/>
      <pc:docMkLst>
        <pc:docMk/>
      </pc:docMkLst>
      <pc:sldChg chg="modSp mod">
        <pc:chgData name="Wadii Boujendar" userId="1fe66039b04c3f7c" providerId="LiveId" clId="{0631BFC0-E4C4-4304-A328-88D0396698B3}" dt="2025-02-06T15:00:20.512" v="848" actId="20577"/>
        <pc:sldMkLst>
          <pc:docMk/>
          <pc:sldMk cId="0" sldId="256"/>
        </pc:sldMkLst>
      </pc:sldChg>
    </pc:docChg>
  </pc:docChgLst>
  <pc:docChgLst>
    <pc:chgData name="Wadii Boujendar" userId="1fe66039b04c3f7c" providerId="LiveId" clId="{F7DB5250-6DCE-4CC0-B5EF-C83B81670181}"/>
    <pc:docChg chg="custSel modSld modNotesMaster">
      <pc:chgData name="Wadii Boujendar" userId="1fe66039b04c3f7c" providerId="LiveId" clId="{F7DB5250-6DCE-4CC0-B5EF-C83B81670181}" dt="2024-10-02T14:10:24.031" v="309" actId="313"/>
      <pc:docMkLst>
        <pc:docMk/>
      </pc:docMkLst>
      <pc:sldChg chg="addSp modSp mod">
        <pc:chgData name="Wadii Boujendar" userId="1fe66039b04c3f7c" providerId="LiveId" clId="{F7DB5250-6DCE-4CC0-B5EF-C83B81670181}" dt="2024-10-02T14:10:24.031" v="309" actId="313"/>
        <pc:sldMkLst>
          <pc:docMk/>
          <pc:sldMk cId="0" sldId="256"/>
        </pc:sldMkLst>
      </pc:sldChg>
    </pc:docChg>
  </pc:docChgLst>
  <pc:docChgLst>
    <pc:chgData name="Wadii Boujendar" userId="1fe66039b04c3f7c" providerId="LiveId" clId="{8A31ADEE-B85B-49F7-A84C-CD94B5D0E56E}"/>
    <pc:docChg chg="modSld">
      <pc:chgData name="Wadii Boujendar" userId="1fe66039b04c3f7c" providerId="LiveId" clId="{8A31ADEE-B85B-49F7-A84C-CD94B5D0E56E}" dt="2025-03-24T14:46:57.469" v="2" actId="20577"/>
      <pc:docMkLst>
        <pc:docMk/>
      </pc:docMkLst>
      <pc:sldChg chg="modSp mod">
        <pc:chgData name="Wadii Boujendar" userId="1fe66039b04c3f7c" providerId="LiveId" clId="{8A31ADEE-B85B-49F7-A84C-CD94B5D0E56E}" dt="2025-03-24T14:46:57.469" v="2" actId="20577"/>
        <pc:sldMkLst>
          <pc:docMk/>
          <pc:sldMk cId="0" sldId="256"/>
        </pc:sldMkLst>
      </pc:sldChg>
    </pc:docChg>
  </pc:docChgLst>
  <pc:docChgLst>
    <pc:chgData name="Wadii Boujendar" userId="1fe66039b04c3f7c" providerId="LiveId" clId="{ADCA053C-9E30-4023-B9B3-CE3101976944}"/>
    <pc:docChg chg="custSel modSld">
      <pc:chgData name="Wadii Boujendar" userId="1fe66039b04c3f7c" providerId="LiveId" clId="{ADCA053C-9E30-4023-B9B3-CE3101976944}" dt="2025-11-27T13:03:02.860" v="2963" actId="20577"/>
      <pc:docMkLst>
        <pc:docMk/>
      </pc:docMkLst>
      <pc:sldChg chg="modSp mod">
        <pc:chgData name="Wadii Boujendar" userId="1fe66039b04c3f7c" providerId="LiveId" clId="{ADCA053C-9E30-4023-B9B3-CE3101976944}" dt="2025-11-27T13:03:02.860" v="2963" actId="20577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5-10-29T14:12:57.845" v="1397" actId="20577"/>
          <ac:spMkLst>
            <pc:docMk/>
            <pc:sldMk cId="0" sldId="256"/>
            <ac:spMk id="2" creationId="{3F33D854-43C9-4DAF-6393-84979BD53313}"/>
          </ac:spMkLst>
        </pc:spChg>
        <pc:spChg chg="mod">
          <ac:chgData name="Wadii Boujendar" userId="1fe66039b04c3f7c" providerId="LiveId" clId="{ADCA053C-9E30-4023-B9B3-CE3101976944}" dt="2025-11-27T12:57:28.633" v="2911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5-11-01T17:27:07.265" v="1728" actId="20577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ADCA053C-9E30-4023-B9B3-CE3101976944}" dt="2025-10-29T14:12:35.326" v="1273" actId="1076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ADCA053C-9E30-4023-B9B3-CE3101976944}" dt="2025-11-27T13:01:37.577" v="2945" actId="20577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DCA053C-9E30-4023-B9B3-CE3101976944}" dt="2025-10-29T14:02:39.402" v="969" actId="5793"/>
          <ac:spMkLst>
            <pc:docMk/>
            <pc:sldMk cId="0" sldId="256"/>
            <ac:spMk id="208" creationId="{00000000-0000-0000-0000-000000000000}"/>
          </ac:spMkLst>
        </pc:spChg>
        <pc:spChg chg="mod">
          <ac:chgData name="Wadii Boujendar" userId="1fe66039b04c3f7c" providerId="LiveId" clId="{ADCA053C-9E30-4023-B9B3-CE3101976944}" dt="2025-11-27T13:02:08.074" v="2955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5-11-27T12:23:50.340" v="2895" actId="33524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5-11-27T13:03:02.860" v="2963" actId="20577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ADCA053C-9E30-4023-B9B3-CE3101976944}" dt="2025-11-26T13:52:33.209" v="2019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  <pc:docChgLst>
    <pc:chgData name="Wadii Boujendar" userId="1fe66039b04c3f7c" providerId="LiveId" clId="{D2DE5CD5-0582-4F37-A4B3-E47647642440}"/>
    <pc:docChg chg="modSld">
      <pc:chgData name="Wadii Boujendar" userId="1fe66039b04c3f7c" providerId="LiveId" clId="{D2DE5CD5-0582-4F37-A4B3-E47647642440}" dt="2024-11-06T18:13:40.622" v="2" actId="20577"/>
      <pc:docMkLst>
        <pc:docMk/>
      </pc:docMkLst>
      <pc:sldChg chg="modSp mod">
        <pc:chgData name="Wadii Boujendar" userId="1fe66039b04c3f7c" providerId="LiveId" clId="{D2DE5CD5-0582-4F37-A4B3-E47647642440}" dt="2024-11-06T18:13:40.622" v="2" actId="20577"/>
        <pc:sldMkLst>
          <pc:docMk/>
          <pc:sldMk cId="0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539750" y="677863"/>
            <a:ext cx="6022975" cy="33893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46997" y="4292878"/>
            <a:ext cx="5208482" cy="40669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158963" y="6637213"/>
            <a:ext cx="3011758" cy="1428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ennes de blé sauce tomates aux lentilles.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oignons, ail, poivrons, </a:t>
            </a:r>
            <a:r>
              <a:rPr lang="fr-CA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carottes</a:t>
            </a: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céleris, lentilles.</a:t>
            </a:r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dirty="0" err="1"/>
              <a:t>Céréales</a:t>
            </a:r>
            <a:endParaRPr b="1" dirty="0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863101" y="11113519"/>
            <a:ext cx="2635228" cy="1517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Galettes d’avoine et raisins secs.</a:t>
            </a:r>
          </a:p>
          <a:p>
            <a:r>
              <a:rPr lang="fr-C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Margarine, cassonade, raisin sec, farine, avoine, huile.</a:t>
            </a:r>
            <a:endParaRPr b="1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393925" y="11679474"/>
            <a:ext cx="2635228" cy="385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Tartine de galettes de riz.</a:t>
            </a:r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74164" y="11019988"/>
            <a:ext cx="2635228" cy="1848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Muffins aux courgettes et cacao noir.</a:t>
            </a:r>
          </a:p>
          <a:p>
            <a:r>
              <a:rPr lang="fr-CA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Cacao, courgettes, cassonade, farine, lait de vanille farine d’avoine</a:t>
            </a:r>
            <a:endParaRPr lang="fr-CA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C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6" name="Rectangle 74"/>
          <p:cNvSpPr/>
          <p:nvPr/>
        </p:nvSpPr>
        <p:spPr>
          <a:xfrm>
            <a:off x="19211608" y="1080638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582740"/>
            <a:ext cx="2635227" cy="65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88975" y="6306576"/>
            <a:ext cx="3011758" cy="2175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Riz frit au bœuf haché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riz frit à la protéine de soya.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Mais, oignons, ail, mais, haricots verts, pois verts.</a:t>
            </a:r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rPr lang="fr-CA" dirty="0"/>
              <a:t>Persil.</a:t>
            </a:r>
            <a:endParaRPr dirty="0"/>
          </a:p>
        </p:txBody>
      </p:sp>
      <p:sp>
        <p:nvSpPr>
          <p:cNvPr id="209" name="ZoneTexte 92"/>
          <p:cNvSpPr txBox="1"/>
          <p:nvPr/>
        </p:nvSpPr>
        <p:spPr>
          <a:xfrm>
            <a:off x="12184102" y="6606998"/>
            <a:ext cx="3011758" cy="187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Tofu croustillant au four avec orge style pilaf aux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Haricots verts et jaunes, carottes, oignons, ail, persil.</a:t>
            </a:r>
            <a:endParaRPr lang="fr-CA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56817" y="6216744"/>
            <a:ext cx="2635229" cy="3332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Filet de poisson sauce tomates avec couscous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 couscous aux pois chiches.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Patates douces, oignons, tomates, coriandre, navets, courge musquée.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564427" y="6358130"/>
            <a:ext cx="2635228" cy="2625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Poulet au beurre avec riz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tofu au beurre avec riz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Oignons, ail, tomates</a:t>
            </a:r>
            <a:r>
              <a:rPr lang="fr-CA" sz="1800" b="1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carotte, persil.</a:t>
            </a:r>
            <a:endParaRPr lang="fr-CA" sz="18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Sema</a:t>
            </a:r>
            <a:r>
              <a:rPr lang="fr-CA" dirty="0" err="1"/>
              <a:t>ine</a:t>
            </a:r>
            <a:r>
              <a:rPr lang="fr-CA" dirty="0"/>
              <a:t> 8 décembre</a:t>
            </a:r>
            <a:r>
              <a:rPr dirty="0"/>
              <a:t>.</a:t>
            </a:r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ZoneTexte 65">
            <a:extLst>
              <a:ext uri="{FF2B5EF4-FFF2-40B4-BE49-F238E27FC236}">
                <a16:creationId xmlns:a16="http://schemas.microsoft.com/office/drawing/2014/main" id="{3F33D854-43C9-4DAF-6393-84979BD53313}"/>
              </a:ext>
            </a:extLst>
          </p:cNvPr>
          <p:cNvSpPr txBox="1"/>
          <p:nvPr/>
        </p:nvSpPr>
        <p:spPr>
          <a:xfrm>
            <a:off x="19530905" y="11608865"/>
            <a:ext cx="2635228" cy="836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Salade fruits.</a:t>
            </a:r>
            <a:endParaRPr lang="fr-C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10219</TotalTime>
  <Words>220</Words>
  <Application>Microsoft Office PowerPoint</Application>
  <PresentationFormat>Custom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cp:lastPrinted>2024-10-02T13:32:07Z</cp:lastPrinted>
  <dcterms:modified xsi:type="dcterms:W3CDTF">2025-11-27T13:03:09Z</dcterms:modified>
</cp:coreProperties>
</file>